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slide4.xml" ContentType="application/vnd.openxmlformats-officedocument.presentationml.slide+xml"/>
  <Override PartName="/ppt/slides/slide5.xml" ContentType="application/vnd.openxmlformats-officedocument.presentationml.slide+xml"/>
  <Override PartName="/ppt/media/image1.png" ContentType="image/png"/>
  <Override PartName="/ppt/media/image2.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Lst>
  <p:sldSz cx="9144000" cy="51435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25" name="PlaceHolder 2"/>
          <p:cNvSpPr>
            <a:spLocks noGrp="1"/>
          </p:cNvSpPr>
          <p:nvPr>
            <p:ph type="body"/>
          </p:nvPr>
        </p:nvSpPr>
        <p:spPr>
          <a:xfrm>
            <a:off x="311760" y="115236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26" name="PlaceHolder 3"/>
          <p:cNvSpPr>
            <a:spLocks noGrp="1"/>
          </p:cNvSpPr>
          <p:nvPr>
            <p:ph type="body"/>
          </p:nvPr>
        </p:nvSpPr>
        <p:spPr>
          <a:xfrm>
            <a:off x="311760" y="293688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28"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29"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0" name="PlaceHolder 4"/>
          <p:cNvSpPr>
            <a:spLocks noGrp="1"/>
          </p:cNvSpPr>
          <p:nvPr>
            <p:ph type="body"/>
          </p:nvPr>
        </p:nvSpPr>
        <p:spPr>
          <a:xfrm>
            <a:off x="31176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1" name="PlaceHolder 5"/>
          <p:cNvSpPr>
            <a:spLocks noGrp="1"/>
          </p:cNvSpPr>
          <p:nvPr>
            <p:ph type="body"/>
          </p:nvPr>
        </p:nvSpPr>
        <p:spPr>
          <a:xfrm>
            <a:off x="467784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33" name="PlaceHolder 2"/>
          <p:cNvSpPr>
            <a:spLocks noGrp="1"/>
          </p:cNvSpPr>
          <p:nvPr>
            <p:ph type="body"/>
          </p:nvPr>
        </p:nvSpPr>
        <p:spPr>
          <a:xfrm>
            <a:off x="31176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4" name="PlaceHolder 3"/>
          <p:cNvSpPr>
            <a:spLocks noGrp="1"/>
          </p:cNvSpPr>
          <p:nvPr>
            <p:ph type="body"/>
          </p:nvPr>
        </p:nvSpPr>
        <p:spPr>
          <a:xfrm>
            <a:off x="319248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5" name="PlaceHolder 4"/>
          <p:cNvSpPr>
            <a:spLocks noGrp="1"/>
          </p:cNvSpPr>
          <p:nvPr>
            <p:ph type="body"/>
          </p:nvPr>
        </p:nvSpPr>
        <p:spPr>
          <a:xfrm>
            <a:off x="607320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6" name="PlaceHolder 5"/>
          <p:cNvSpPr>
            <a:spLocks noGrp="1"/>
          </p:cNvSpPr>
          <p:nvPr>
            <p:ph type="body"/>
          </p:nvPr>
        </p:nvSpPr>
        <p:spPr>
          <a:xfrm>
            <a:off x="31176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7" name="PlaceHolder 6"/>
          <p:cNvSpPr>
            <a:spLocks noGrp="1"/>
          </p:cNvSpPr>
          <p:nvPr>
            <p:ph type="body"/>
          </p:nvPr>
        </p:nvSpPr>
        <p:spPr>
          <a:xfrm>
            <a:off x="319248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38" name="PlaceHolder 7"/>
          <p:cNvSpPr>
            <a:spLocks noGrp="1"/>
          </p:cNvSpPr>
          <p:nvPr>
            <p:ph type="body"/>
          </p:nvPr>
        </p:nvSpPr>
        <p:spPr>
          <a:xfrm>
            <a:off x="607320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43" name="PlaceHolder 2"/>
          <p:cNvSpPr>
            <a:spLocks noGrp="1"/>
          </p:cNvSpPr>
          <p:nvPr>
            <p:ph type="subTitle"/>
          </p:nvPr>
        </p:nvSpPr>
        <p:spPr>
          <a:xfrm>
            <a:off x="311760" y="1152360"/>
            <a:ext cx="8520120" cy="34160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45" name="PlaceHolder 2"/>
          <p:cNvSpPr>
            <a:spLocks noGrp="1"/>
          </p:cNvSpPr>
          <p:nvPr>
            <p:ph type="body"/>
          </p:nvPr>
        </p:nvSpPr>
        <p:spPr>
          <a:xfrm>
            <a:off x="311760" y="1152360"/>
            <a:ext cx="8520120" cy="341604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47" name="PlaceHolder 2"/>
          <p:cNvSpPr>
            <a:spLocks noGrp="1"/>
          </p:cNvSpPr>
          <p:nvPr>
            <p:ph type="body"/>
          </p:nvPr>
        </p:nvSpPr>
        <p:spPr>
          <a:xfrm>
            <a:off x="31176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48" name="PlaceHolder 3"/>
          <p:cNvSpPr>
            <a:spLocks noGrp="1"/>
          </p:cNvSpPr>
          <p:nvPr>
            <p:ph type="body"/>
          </p:nvPr>
        </p:nvSpPr>
        <p:spPr>
          <a:xfrm>
            <a:off x="467784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311760" y="444960"/>
            <a:ext cx="8520120" cy="26546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52"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53" name="PlaceHolder 3"/>
          <p:cNvSpPr>
            <a:spLocks noGrp="1"/>
          </p:cNvSpPr>
          <p:nvPr>
            <p:ph type="body"/>
          </p:nvPr>
        </p:nvSpPr>
        <p:spPr>
          <a:xfrm>
            <a:off x="467784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54" name="PlaceHolder 4"/>
          <p:cNvSpPr>
            <a:spLocks noGrp="1"/>
          </p:cNvSpPr>
          <p:nvPr>
            <p:ph type="body"/>
          </p:nvPr>
        </p:nvSpPr>
        <p:spPr>
          <a:xfrm>
            <a:off x="31176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4" name="PlaceHolder 2"/>
          <p:cNvSpPr>
            <a:spLocks noGrp="1"/>
          </p:cNvSpPr>
          <p:nvPr>
            <p:ph type="subTitle"/>
          </p:nvPr>
        </p:nvSpPr>
        <p:spPr>
          <a:xfrm>
            <a:off x="311760" y="1152360"/>
            <a:ext cx="8520120" cy="34160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56" name="PlaceHolder 2"/>
          <p:cNvSpPr>
            <a:spLocks noGrp="1"/>
          </p:cNvSpPr>
          <p:nvPr>
            <p:ph type="body"/>
          </p:nvPr>
        </p:nvSpPr>
        <p:spPr>
          <a:xfrm>
            <a:off x="31176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57"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58" name="PlaceHolder 4"/>
          <p:cNvSpPr>
            <a:spLocks noGrp="1"/>
          </p:cNvSpPr>
          <p:nvPr>
            <p:ph type="body"/>
          </p:nvPr>
        </p:nvSpPr>
        <p:spPr>
          <a:xfrm>
            <a:off x="467784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60"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61"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62" name="PlaceHolder 4"/>
          <p:cNvSpPr>
            <a:spLocks noGrp="1"/>
          </p:cNvSpPr>
          <p:nvPr>
            <p:ph type="body"/>
          </p:nvPr>
        </p:nvSpPr>
        <p:spPr>
          <a:xfrm>
            <a:off x="311760" y="293688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64" name="PlaceHolder 2"/>
          <p:cNvSpPr>
            <a:spLocks noGrp="1"/>
          </p:cNvSpPr>
          <p:nvPr>
            <p:ph type="body"/>
          </p:nvPr>
        </p:nvSpPr>
        <p:spPr>
          <a:xfrm>
            <a:off x="311760" y="115236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65" name="PlaceHolder 3"/>
          <p:cNvSpPr>
            <a:spLocks noGrp="1"/>
          </p:cNvSpPr>
          <p:nvPr>
            <p:ph type="body"/>
          </p:nvPr>
        </p:nvSpPr>
        <p:spPr>
          <a:xfrm>
            <a:off x="311760" y="293688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67"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68"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69" name="PlaceHolder 4"/>
          <p:cNvSpPr>
            <a:spLocks noGrp="1"/>
          </p:cNvSpPr>
          <p:nvPr>
            <p:ph type="body"/>
          </p:nvPr>
        </p:nvSpPr>
        <p:spPr>
          <a:xfrm>
            <a:off x="31176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0" name="PlaceHolder 5"/>
          <p:cNvSpPr>
            <a:spLocks noGrp="1"/>
          </p:cNvSpPr>
          <p:nvPr>
            <p:ph type="body"/>
          </p:nvPr>
        </p:nvSpPr>
        <p:spPr>
          <a:xfrm>
            <a:off x="467784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72" name="PlaceHolder 2"/>
          <p:cNvSpPr>
            <a:spLocks noGrp="1"/>
          </p:cNvSpPr>
          <p:nvPr>
            <p:ph type="body"/>
          </p:nvPr>
        </p:nvSpPr>
        <p:spPr>
          <a:xfrm>
            <a:off x="31176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3" name="PlaceHolder 3"/>
          <p:cNvSpPr>
            <a:spLocks noGrp="1"/>
          </p:cNvSpPr>
          <p:nvPr>
            <p:ph type="body"/>
          </p:nvPr>
        </p:nvSpPr>
        <p:spPr>
          <a:xfrm>
            <a:off x="319248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4" name="PlaceHolder 4"/>
          <p:cNvSpPr>
            <a:spLocks noGrp="1"/>
          </p:cNvSpPr>
          <p:nvPr>
            <p:ph type="body"/>
          </p:nvPr>
        </p:nvSpPr>
        <p:spPr>
          <a:xfrm>
            <a:off x="6073200" y="115236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5" name="PlaceHolder 5"/>
          <p:cNvSpPr>
            <a:spLocks noGrp="1"/>
          </p:cNvSpPr>
          <p:nvPr>
            <p:ph type="body"/>
          </p:nvPr>
        </p:nvSpPr>
        <p:spPr>
          <a:xfrm>
            <a:off x="31176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6" name="PlaceHolder 6"/>
          <p:cNvSpPr>
            <a:spLocks noGrp="1"/>
          </p:cNvSpPr>
          <p:nvPr>
            <p:ph type="body"/>
          </p:nvPr>
        </p:nvSpPr>
        <p:spPr>
          <a:xfrm>
            <a:off x="319248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77" name="PlaceHolder 7"/>
          <p:cNvSpPr>
            <a:spLocks noGrp="1"/>
          </p:cNvSpPr>
          <p:nvPr>
            <p:ph type="body"/>
          </p:nvPr>
        </p:nvSpPr>
        <p:spPr>
          <a:xfrm>
            <a:off x="6073200" y="2936880"/>
            <a:ext cx="274320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6" name="PlaceHolder 2"/>
          <p:cNvSpPr>
            <a:spLocks noGrp="1"/>
          </p:cNvSpPr>
          <p:nvPr>
            <p:ph type="body"/>
          </p:nvPr>
        </p:nvSpPr>
        <p:spPr>
          <a:xfrm>
            <a:off x="311760" y="1152360"/>
            <a:ext cx="8520120" cy="341604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8" name="PlaceHolder 2"/>
          <p:cNvSpPr>
            <a:spLocks noGrp="1"/>
          </p:cNvSpPr>
          <p:nvPr>
            <p:ph type="body"/>
          </p:nvPr>
        </p:nvSpPr>
        <p:spPr>
          <a:xfrm>
            <a:off x="31176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9" name="PlaceHolder 3"/>
          <p:cNvSpPr>
            <a:spLocks noGrp="1"/>
          </p:cNvSpPr>
          <p:nvPr>
            <p:ph type="body"/>
          </p:nvPr>
        </p:nvSpPr>
        <p:spPr>
          <a:xfrm>
            <a:off x="467784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444960"/>
            <a:ext cx="8520120" cy="2654640"/>
          </a:xfrm>
          <a:prstGeom prst="rect">
            <a:avLst/>
          </a:prstGeom>
        </p:spPr>
        <p:txBody>
          <a:bodyPr lIns="0" rIns="0" tIns="0" bIns="0" anchor="ct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13"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14" name="PlaceHolder 3"/>
          <p:cNvSpPr>
            <a:spLocks noGrp="1"/>
          </p:cNvSpPr>
          <p:nvPr>
            <p:ph type="body"/>
          </p:nvPr>
        </p:nvSpPr>
        <p:spPr>
          <a:xfrm>
            <a:off x="467784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15" name="PlaceHolder 4"/>
          <p:cNvSpPr>
            <a:spLocks noGrp="1"/>
          </p:cNvSpPr>
          <p:nvPr>
            <p:ph type="body"/>
          </p:nvPr>
        </p:nvSpPr>
        <p:spPr>
          <a:xfrm>
            <a:off x="31176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17" name="PlaceHolder 2"/>
          <p:cNvSpPr>
            <a:spLocks noGrp="1"/>
          </p:cNvSpPr>
          <p:nvPr>
            <p:ph type="body"/>
          </p:nvPr>
        </p:nvSpPr>
        <p:spPr>
          <a:xfrm>
            <a:off x="311760" y="1152360"/>
            <a:ext cx="4157640" cy="3416040"/>
          </a:xfrm>
          <a:prstGeom prst="rect">
            <a:avLst/>
          </a:prstGeom>
        </p:spPr>
        <p:txBody>
          <a:bodyPr lIns="0" rIns="0" tIns="0" bIns="0">
            <a:normAutofit/>
          </a:bodyPr>
          <a:p>
            <a:endParaRPr b="0" lang="en-GB" sz="1400" spc="-1" strike="noStrike">
              <a:solidFill>
                <a:srgbClr val="000000"/>
              </a:solidFill>
              <a:latin typeface="Arial"/>
            </a:endParaRPr>
          </a:p>
        </p:txBody>
      </p:sp>
      <p:sp>
        <p:nvSpPr>
          <p:cNvPr id="18"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19" name="PlaceHolder 4"/>
          <p:cNvSpPr>
            <a:spLocks noGrp="1"/>
          </p:cNvSpPr>
          <p:nvPr>
            <p:ph type="body"/>
          </p:nvPr>
        </p:nvSpPr>
        <p:spPr>
          <a:xfrm>
            <a:off x="4677840" y="293688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444960"/>
            <a:ext cx="8520120" cy="572400"/>
          </a:xfrm>
          <a:prstGeom prst="rect">
            <a:avLst/>
          </a:prstGeom>
        </p:spPr>
        <p:txBody>
          <a:bodyPr lIns="0" rIns="0" tIns="0" bIns="0" anchor="ctr"/>
          <a:p>
            <a:endParaRPr b="0" lang="en-GB" sz="1400" spc="-1" strike="noStrike">
              <a:solidFill>
                <a:srgbClr val="000000"/>
              </a:solidFill>
              <a:latin typeface="Arial"/>
            </a:endParaRPr>
          </a:p>
        </p:txBody>
      </p:sp>
      <p:sp>
        <p:nvSpPr>
          <p:cNvPr id="21" name="PlaceHolder 2"/>
          <p:cNvSpPr>
            <a:spLocks noGrp="1"/>
          </p:cNvSpPr>
          <p:nvPr>
            <p:ph type="body"/>
          </p:nvPr>
        </p:nvSpPr>
        <p:spPr>
          <a:xfrm>
            <a:off x="31176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22" name="PlaceHolder 3"/>
          <p:cNvSpPr>
            <a:spLocks noGrp="1"/>
          </p:cNvSpPr>
          <p:nvPr>
            <p:ph type="body"/>
          </p:nvPr>
        </p:nvSpPr>
        <p:spPr>
          <a:xfrm>
            <a:off x="4677840" y="1152360"/>
            <a:ext cx="4157640" cy="1629360"/>
          </a:xfrm>
          <a:prstGeom prst="rect">
            <a:avLst/>
          </a:prstGeom>
        </p:spPr>
        <p:txBody>
          <a:bodyPr lIns="0" rIns="0" tIns="0" bIns="0">
            <a:normAutofit/>
          </a:bodyPr>
          <a:p>
            <a:endParaRPr b="0" lang="en-GB" sz="1400" spc="-1" strike="noStrike">
              <a:solidFill>
                <a:srgbClr val="000000"/>
              </a:solidFill>
              <a:latin typeface="Arial"/>
            </a:endParaRPr>
          </a:p>
        </p:txBody>
      </p:sp>
      <p:sp>
        <p:nvSpPr>
          <p:cNvPr id="23" name="PlaceHolder 4"/>
          <p:cNvSpPr>
            <a:spLocks noGrp="1"/>
          </p:cNvSpPr>
          <p:nvPr>
            <p:ph type="body"/>
          </p:nvPr>
        </p:nvSpPr>
        <p:spPr>
          <a:xfrm>
            <a:off x="311760" y="2936880"/>
            <a:ext cx="8520120" cy="1629360"/>
          </a:xfrm>
          <a:prstGeom prst="rect">
            <a:avLst/>
          </a:prstGeom>
        </p:spPr>
        <p:txBody>
          <a:bodyPr lIns="0" rIns="0" tIns="0" bIns="0">
            <a:normAutofit/>
          </a:bodyPr>
          <a:p>
            <a:endParaRPr b="0" lang="en-GB" sz="14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20120" cy="2052360"/>
          </a:xfrm>
          <a:prstGeom prst="rect">
            <a:avLst/>
          </a:prstGeom>
        </p:spPr>
        <p:txBody>
          <a:bodyPr tIns="91440" bIns="91440" anchor="b"/>
          <a:p>
            <a:r>
              <a:rPr b="0" lang="en-GB" sz="5200" spc="-1" strike="noStrike">
                <a:solidFill>
                  <a:srgbClr val="000000"/>
                </a:solidFill>
                <a:latin typeface="Arial"/>
              </a:rPr>
              <a:t>Click to edit the title text format</a:t>
            </a:r>
            <a:endParaRPr b="0" lang="en-GB" sz="5200" spc="-1" strike="noStrike">
              <a:solidFill>
                <a:srgbClr val="000000"/>
              </a:solidFill>
              <a:latin typeface="Arial"/>
            </a:endParaRPr>
          </a:p>
        </p:txBody>
      </p:sp>
      <p:sp>
        <p:nvSpPr>
          <p:cNvPr id="1" name="PlaceHolder 2"/>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90ACF6AA-A7EF-41A7-8CE8-ED5FC0B427BB}" type="slidenum">
              <a:rPr b="0" lang="en-GB" sz="1000" spc="-1" strike="noStrike">
                <a:solidFill>
                  <a:srgbClr val="595959"/>
                </a:solidFill>
                <a:latin typeface="Arial"/>
                <a:ea typeface="Arial"/>
              </a:rPr>
              <a:t>&lt;number&gt;</a:t>
            </a:fld>
            <a:endParaRPr b="0" lang="en-GB" sz="1000" spc="-1" strike="noStrike">
              <a:latin typeface="Times New Roman"/>
            </a:endParaRPr>
          </a:p>
        </p:txBody>
      </p:sp>
      <p:sp>
        <p:nvSpPr>
          <p:cNvPr id="2" name="PlaceHolder 3"/>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1400" spc="-1" strike="noStrike">
                <a:solidFill>
                  <a:srgbClr val="000000"/>
                </a:solidFill>
                <a:latin typeface="Arial"/>
              </a:rPr>
              <a:t>Click to edit the outline text format</a:t>
            </a:r>
            <a:endParaRPr b="0" lang="en-GB" sz="14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400" spc="-1" strike="noStrike">
                <a:solidFill>
                  <a:srgbClr val="000000"/>
                </a:solidFill>
                <a:latin typeface="Arial"/>
              </a:rPr>
              <a:t>Second Outline Level</a:t>
            </a:r>
            <a:endParaRPr b="0" lang="en-GB" sz="14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400" spc="-1" strike="noStrike">
                <a:solidFill>
                  <a:srgbClr val="000000"/>
                </a:solidFill>
                <a:latin typeface="Arial"/>
              </a:rPr>
              <a:t>Third Outline Level</a:t>
            </a:r>
            <a:endParaRPr b="0" lang="en-GB" sz="1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400" spc="-1" strike="noStrike">
                <a:solidFill>
                  <a:srgbClr val="000000"/>
                </a:solidFill>
                <a:latin typeface="Arial"/>
              </a:rPr>
              <a:t>Fourth Outline Level</a:t>
            </a:r>
            <a:endParaRPr b="0" lang="en-GB" sz="14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2000" spc="-1" strike="noStrike">
                <a:solidFill>
                  <a:srgbClr val="000000"/>
                </a:solidFill>
                <a:latin typeface="Arial"/>
              </a:rPr>
              <a:t>Fifth Outline Level</a:t>
            </a:r>
            <a:endParaRPr b="0" lang="en-GB"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2000" spc="-1" strike="noStrike">
                <a:solidFill>
                  <a:srgbClr val="000000"/>
                </a:solidFill>
                <a:latin typeface="Arial"/>
              </a:rPr>
              <a:t>Sixth Outline Level</a:t>
            </a:r>
            <a:endParaRPr b="0" lang="en-GB"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2000" spc="-1" strike="noStrike">
                <a:solidFill>
                  <a:srgbClr val="000000"/>
                </a:solidFill>
                <a:latin typeface="Arial"/>
              </a:rPr>
              <a:t>Seventh Outline Level</a:t>
            </a:r>
            <a:endParaRPr b="0" lang="en-GB"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311760" y="444960"/>
            <a:ext cx="8520120" cy="572400"/>
          </a:xfrm>
          <a:prstGeom prst="rect">
            <a:avLst/>
          </a:prstGeom>
        </p:spPr>
        <p:txBody>
          <a:bodyPr tIns="91440" bIns="91440"/>
          <a:p>
            <a:r>
              <a:rPr b="0" lang="en-GB" sz="2800" spc="-1" strike="noStrike">
                <a:solidFill>
                  <a:srgbClr val="000000"/>
                </a:solidFill>
                <a:latin typeface="Arial"/>
              </a:rPr>
              <a:t>Click to edit the title text format</a:t>
            </a:r>
            <a:endParaRPr b="0" lang="en-GB" sz="2800" spc="-1" strike="noStrike">
              <a:solidFill>
                <a:srgbClr val="000000"/>
              </a:solidFill>
              <a:latin typeface="Arial"/>
            </a:endParaRPr>
          </a:p>
        </p:txBody>
      </p:sp>
      <p:sp>
        <p:nvSpPr>
          <p:cNvPr id="40" name="PlaceHolder 2"/>
          <p:cNvSpPr>
            <a:spLocks noGrp="1"/>
          </p:cNvSpPr>
          <p:nvPr>
            <p:ph type="body"/>
          </p:nvPr>
        </p:nvSpPr>
        <p:spPr>
          <a:xfrm>
            <a:off x="311760" y="1152360"/>
            <a:ext cx="8520120" cy="3416040"/>
          </a:xfrm>
          <a:prstGeom prst="rect">
            <a:avLst/>
          </a:prstGeom>
        </p:spPr>
        <p:txBody>
          <a:bodyPr tIns="91440" bIns="91440"/>
          <a:p>
            <a:pPr marL="432000" indent="-324000">
              <a:spcBef>
                <a:spcPts val="1417"/>
              </a:spcBef>
              <a:buClr>
                <a:srgbClr val="000000"/>
              </a:buClr>
              <a:buSzPct val="45000"/>
              <a:buFont typeface="Wingdings" charset="2"/>
              <a:buChar char=""/>
            </a:pPr>
            <a:r>
              <a:rPr b="0" lang="en-GB" sz="1800" spc="-1" strike="noStrike">
                <a:solidFill>
                  <a:srgbClr val="000000"/>
                </a:solidFill>
                <a:latin typeface="Arial"/>
              </a:rPr>
              <a:t>Click to edit the outline text format</a:t>
            </a:r>
            <a:endParaRPr b="0" lang="en-GB"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GB" sz="1800" spc="-1" strike="noStrike">
                <a:solidFill>
                  <a:srgbClr val="000000"/>
                </a:solidFill>
                <a:latin typeface="Arial"/>
              </a:rPr>
              <a:t>Second Outline Level</a:t>
            </a:r>
            <a:endParaRPr b="0" lang="en-GB"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GB" sz="1800" spc="-1" strike="noStrike">
                <a:solidFill>
                  <a:srgbClr val="000000"/>
                </a:solidFill>
                <a:latin typeface="Arial"/>
              </a:rPr>
              <a:t>Third Outline Level</a:t>
            </a:r>
            <a:endParaRPr b="0" lang="en-GB"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GB" sz="1800" spc="-1" strike="noStrike">
                <a:solidFill>
                  <a:srgbClr val="000000"/>
                </a:solidFill>
                <a:latin typeface="Arial"/>
              </a:rPr>
              <a:t>Fourth Outline Level</a:t>
            </a:r>
            <a:endParaRPr b="0" lang="en-GB"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GB" sz="1800" spc="-1" strike="noStrike">
                <a:solidFill>
                  <a:srgbClr val="000000"/>
                </a:solidFill>
                <a:latin typeface="Arial"/>
              </a:rPr>
              <a:t>Fifth Outline Level</a:t>
            </a:r>
            <a:endParaRPr b="0" lang="en-GB"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GB" sz="1800" spc="-1" strike="noStrike">
                <a:solidFill>
                  <a:srgbClr val="000000"/>
                </a:solidFill>
                <a:latin typeface="Arial"/>
              </a:rPr>
              <a:t>Sixth Outline Level</a:t>
            </a:r>
            <a:endParaRPr b="0" lang="en-GB"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GB" sz="1800" spc="-1" strike="noStrike">
                <a:solidFill>
                  <a:srgbClr val="000000"/>
                </a:solidFill>
                <a:latin typeface="Arial"/>
              </a:rPr>
              <a:t>Seventh Outline Level</a:t>
            </a:r>
            <a:endParaRPr b="0" lang="en-GB" sz="1800" spc="-1" strike="noStrike">
              <a:solidFill>
                <a:srgbClr val="000000"/>
              </a:solidFill>
              <a:latin typeface="Arial"/>
            </a:endParaRPr>
          </a:p>
        </p:txBody>
      </p:sp>
      <p:sp>
        <p:nvSpPr>
          <p:cNvPr id="41" name="PlaceHolder 3"/>
          <p:cNvSpPr>
            <a:spLocks noGrp="1"/>
          </p:cNvSpPr>
          <p:nvPr>
            <p:ph type="sldNum"/>
          </p:nvPr>
        </p:nvSpPr>
        <p:spPr>
          <a:xfrm>
            <a:off x="8472600" y="4663080"/>
            <a:ext cx="548280" cy="393120"/>
          </a:xfrm>
          <a:prstGeom prst="rect">
            <a:avLst/>
          </a:prstGeom>
        </p:spPr>
        <p:txBody>
          <a:bodyPr tIns="91440" bIns="91440" anchor="ctr"/>
          <a:p>
            <a:pPr algn="r">
              <a:lnSpc>
                <a:spcPct val="100000"/>
              </a:lnSpc>
            </a:pPr>
            <a:fld id="{A7904A22-1DA6-47A2-8F8B-51D709A95EA4}" type="slidenum">
              <a:rPr b="0" lang="en-GB" sz="1000" spc="-1" strike="noStrike">
                <a:solidFill>
                  <a:srgbClr val="595959"/>
                </a:solidFill>
                <a:latin typeface="Arial"/>
                <a:ea typeface="Arial"/>
              </a:rPr>
              <a:t>&lt;number&gt;</a:t>
            </a:fld>
            <a:endParaRPr b="0" lang="en-GB" sz="1000" spc="-1" strike="noStrike">
              <a:latin typeface="Times New Roman"/>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
</Relationships>
</file>

<file path=ppt/slides/_rels/slide5.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5.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TextShape 1"/>
          <p:cNvSpPr txBox="1"/>
          <p:nvPr/>
        </p:nvSpPr>
        <p:spPr>
          <a:xfrm>
            <a:off x="0" y="224280"/>
            <a:ext cx="9003960" cy="4047120"/>
          </a:xfrm>
          <a:prstGeom prst="rect">
            <a:avLst/>
          </a:prstGeom>
          <a:noFill/>
          <a:ln>
            <a:noFill/>
          </a:ln>
        </p:spPr>
        <p:txBody>
          <a:bodyPr tIns="91440" bIns="91440" anchor="b"/>
          <a:p>
            <a:pPr algn="ctr">
              <a:lnSpc>
                <a:spcPct val="100000"/>
              </a:lnSpc>
            </a:pPr>
            <a:r>
              <a:rPr b="0" lang="en-GB" sz="5200" spc="-1" strike="noStrike">
                <a:solidFill>
                  <a:srgbClr val="000000"/>
                </a:solidFill>
                <a:latin typeface="Arial"/>
                <a:ea typeface="Arial"/>
              </a:rPr>
              <a:t>DEFORESTATION</a:t>
            </a:r>
            <a:endParaRPr b="0" lang="en-GB" sz="5200" spc="-1" strike="noStrike">
              <a:solidFill>
                <a:srgbClr val="000000"/>
              </a:solidFill>
              <a:latin typeface="Arial"/>
            </a:endParaRPr>
          </a:p>
        </p:txBody>
      </p:sp>
      <p:sp>
        <p:nvSpPr>
          <p:cNvPr id="79" name="TextShape 2"/>
          <p:cNvSpPr txBox="1"/>
          <p:nvPr/>
        </p:nvSpPr>
        <p:spPr>
          <a:xfrm>
            <a:off x="311760" y="4271760"/>
            <a:ext cx="8520120" cy="871560"/>
          </a:xfrm>
          <a:prstGeom prst="rect">
            <a:avLst/>
          </a:prstGeom>
          <a:noFill/>
          <a:ln>
            <a:noFill/>
          </a:ln>
        </p:spPr>
        <p:txBody>
          <a:bodyPr tIns="91440" bIns="91440"/>
          <a:p>
            <a:pPr algn="ctr">
              <a:lnSpc>
                <a:spcPct val="100000"/>
              </a:lnSpc>
            </a:pPr>
            <a:r>
              <a:rPr b="0" lang="en-GB" sz="2800" spc="-1" strike="noStrike">
                <a:solidFill>
                  <a:srgbClr val="595959"/>
                </a:solidFill>
                <a:latin typeface="Arial"/>
                <a:ea typeface="Arial"/>
              </a:rPr>
              <a:t>Patrick </a:t>
            </a:r>
            <a:endParaRPr b="0" lang="en-GB" sz="2800" spc="-1" strike="noStrike">
              <a:latin typeface="Arial"/>
            </a:endParaRPr>
          </a:p>
        </p:txBody>
      </p:sp>
      <p:pic>
        <p:nvPicPr>
          <p:cNvPr id="80" name="Google Shape;56;p13" descr=""/>
          <p:cNvPicPr/>
          <p:nvPr/>
        </p:nvPicPr>
        <p:blipFill>
          <a:blip r:embed="rId1"/>
          <a:stretch/>
        </p:blipFill>
        <p:spPr>
          <a:xfrm>
            <a:off x="1046160" y="361080"/>
            <a:ext cx="5604840" cy="2472480"/>
          </a:xfrm>
          <a:prstGeom prst="rect">
            <a:avLst/>
          </a:prstGeom>
          <a:ln>
            <a:noFill/>
          </a:ln>
        </p:spPr>
      </p:pic>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TextShape 1"/>
          <p:cNvSpPr txBox="1"/>
          <p:nvPr/>
        </p:nvSpPr>
        <p:spPr>
          <a:xfrm>
            <a:off x="311760" y="444960"/>
            <a:ext cx="8520120" cy="572400"/>
          </a:xfrm>
          <a:prstGeom prst="rect">
            <a:avLst/>
          </a:prstGeom>
          <a:noFill/>
          <a:ln>
            <a:noFill/>
          </a:ln>
        </p:spPr>
        <p:txBody>
          <a:bodyPr tIns="91440" bIns="91440"/>
          <a:p>
            <a:pPr>
              <a:lnSpc>
                <a:spcPct val="100000"/>
              </a:lnSpc>
            </a:pPr>
            <a:r>
              <a:rPr b="0" lang="en-GB" sz="2800" spc="-1" strike="noStrike">
                <a:solidFill>
                  <a:srgbClr val="000000"/>
                </a:solidFill>
                <a:latin typeface="Arial"/>
                <a:ea typeface="Arial"/>
              </a:rPr>
              <a:t>What is deforestation?</a:t>
            </a:r>
            <a:endParaRPr b="0" lang="en-GB" sz="2800" spc="-1" strike="noStrike">
              <a:solidFill>
                <a:srgbClr val="000000"/>
              </a:solidFill>
              <a:latin typeface="Arial"/>
            </a:endParaRPr>
          </a:p>
        </p:txBody>
      </p:sp>
      <p:sp>
        <p:nvSpPr>
          <p:cNvPr id="82" name="TextShape 2"/>
          <p:cNvSpPr txBox="1"/>
          <p:nvPr/>
        </p:nvSpPr>
        <p:spPr>
          <a:xfrm>
            <a:off x="311760" y="1152360"/>
            <a:ext cx="8520120" cy="3416040"/>
          </a:xfrm>
          <a:prstGeom prst="rect">
            <a:avLst/>
          </a:prstGeom>
          <a:noFill/>
          <a:ln>
            <a:noFill/>
          </a:ln>
        </p:spPr>
        <p:txBody>
          <a:bodyPr tIns="91440" bIns="91440"/>
          <a:p>
            <a:pPr>
              <a:lnSpc>
                <a:spcPct val="115000"/>
              </a:lnSpc>
            </a:pPr>
            <a:r>
              <a:rPr b="0" lang="en-GB" sz="1800" spc="-1" strike="noStrike">
                <a:solidFill>
                  <a:srgbClr val="595959"/>
                </a:solidFill>
                <a:latin typeface="Arial"/>
                <a:ea typeface="Arial"/>
              </a:rPr>
              <a:t>Deforestation is the removal of a forest of trees from a land that will be used for housing, farms or new roads.</a:t>
            </a:r>
            <a:endParaRPr b="0" lang="en-GB" sz="1800" spc="-1" strike="noStrike">
              <a:solidFill>
                <a:srgbClr val="000000"/>
              </a:solidFill>
              <a:latin typeface="Arial"/>
            </a:endParaRPr>
          </a:p>
          <a:p>
            <a:pPr>
              <a:lnSpc>
                <a:spcPct val="115000"/>
              </a:lnSpc>
              <a:spcBef>
                <a:spcPts val="1599"/>
              </a:spcBef>
            </a:pPr>
            <a:r>
              <a:rPr b="0" lang="en-GB" sz="1800" spc="-1" strike="noStrike">
                <a:solidFill>
                  <a:srgbClr val="595959"/>
                </a:solidFill>
                <a:latin typeface="Arial"/>
                <a:ea typeface="Arial"/>
              </a:rPr>
              <a:t>Between 2000 and 2012, 2.3 million square kilometers of forests around the world were cut down.</a:t>
            </a:r>
            <a:endParaRPr b="0" lang="en-GB" sz="1800" spc="-1" strike="noStrike">
              <a:solidFill>
                <a:srgbClr val="000000"/>
              </a:solidFill>
              <a:latin typeface="Arial"/>
            </a:endParaRPr>
          </a:p>
          <a:p>
            <a:pPr>
              <a:lnSpc>
                <a:spcPct val="115000"/>
              </a:lnSpc>
              <a:spcBef>
                <a:spcPts val="1599"/>
              </a:spcBef>
              <a:spcAft>
                <a:spcPts val="1599"/>
              </a:spcAft>
            </a:pPr>
            <a:r>
              <a:rPr b="0" lang="en-GB" sz="1800" spc="-1" strike="noStrike">
                <a:solidFill>
                  <a:srgbClr val="595959"/>
                </a:solidFill>
                <a:latin typeface="Arial"/>
                <a:ea typeface="Arial"/>
              </a:rPr>
              <a:t>About 31% of Earth's land surface is covered by forests.</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3" name="TextShape 1"/>
          <p:cNvSpPr txBox="1"/>
          <p:nvPr/>
        </p:nvSpPr>
        <p:spPr>
          <a:xfrm>
            <a:off x="311760" y="444960"/>
            <a:ext cx="8520120" cy="572400"/>
          </a:xfrm>
          <a:prstGeom prst="rect">
            <a:avLst/>
          </a:prstGeom>
          <a:noFill/>
          <a:ln>
            <a:noFill/>
          </a:ln>
        </p:spPr>
        <p:txBody>
          <a:bodyPr tIns="91440" bIns="91440"/>
          <a:p>
            <a:pPr>
              <a:lnSpc>
                <a:spcPct val="100000"/>
              </a:lnSpc>
            </a:pPr>
            <a:r>
              <a:rPr b="0" lang="en-GB" sz="2800" spc="-1" strike="noStrike">
                <a:solidFill>
                  <a:srgbClr val="000000"/>
                </a:solidFill>
                <a:latin typeface="Arial"/>
                <a:ea typeface="Arial"/>
              </a:rPr>
              <a:t>Types of deforestation:</a:t>
            </a:r>
            <a:endParaRPr b="0" lang="en-GB" sz="2800" spc="-1" strike="noStrike">
              <a:solidFill>
                <a:srgbClr val="000000"/>
              </a:solidFill>
              <a:latin typeface="Arial"/>
            </a:endParaRPr>
          </a:p>
        </p:txBody>
      </p:sp>
      <p:sp>
        <p:nvSpPr>
          <p:cNvPr id="84" name="TextShape 2"/>
          <p:cNvSpPr txBox="1"/>
          <p:nvPr/>
        </p:nvSpPr>
        <p:spPr>
          <a:xfrm>
            <a:off x="311760" y="1152360"/>
            <a:ext cx="8520120" cy="3416040"/>
          </a:xfrm>
          <a:prstGeom prst="rect">
            <a:avLst/>
          </a:prstGeom>
          <a:noFill/>
          <a:ln>
            <a:noFill/>
          </a:ln>
        </p:spPr>
        <p:txBody>
          <a:bodyPr tIns="91440" bIns="91440"/>
          <a:p>
            <a:pPr>
              <a:lnSpc>
                <a:spcPct val="115000"/>
              </a:lnSpc>
            </a:pPr>
            <a:r>
              <a:rPr b="0" lang="en-GB" sz="1800" spc="-1" strike="noStrike">
                <a:solidFill>
                  <a:srgbClr val="595959"/>
                </a:solidFill>
                <a:latin typeface="Arial"/>
                <a:ea typeface="Arial"/>
              </a:rPr>
              <a:t>There are two kinds of deforestation:</a:t>
            </a:r>
            <a:endParaRPr b="0" lang="en-GB" sz="1800" spc="-1" strike="noStrike">
              <a:solidFill>
                <a:srgbClr val="000000"/>
              </a:solidFill>
              <a:latin typeface="Arial"/>
            </a:endParaRPr>
          </a:p>
          <a:p>
            <a:pPr marL="457200" indent="-342720">
              <a:lnSpc>
                <a:spcPct val="115000"/>
              </a:lnSpc>
              <a:spcBef>
                <a:spcPts val="1599"/>
              </a:spcBef>
              <a:buClr>
                <a:srgbClr val="595959"/>
              </a:buClr>
              <a:buFont typeface="Arial"/>
              <a:buChar char="●"/>
            </a:pPr>
            <a:r>
              <a:rPr b="1" lang="en-GB" sz="1800" spc="-1" strike="noStrike">
                <a:solidFill>
                  <a:srgbClr val="595959"/>
                </a:solidFill>
                <a:latin typeface="Arial"/>
                <a:ea typeface="Arial"/>
              </a:rPr>
              <a:t>Clear-cutting;</a:t>
            </a:r>
            <a:r>
              <a:rPr b="0" lang="en-GB" sz="1800" spc="-1" strike="noStrike">
                <a:solidFill>
                  <a:srgbClr val="595959"/>
                </a:solidFill>
                <a:latin typeface="Arial"/>
                <a:ea typeface="Arial"/>
              </a:rPr>
              <a:t> most to all of the forest area is cut down with method.</a:t>
            </a:r>
            <a:endParaRPr b="0" lang="en-GB" sz="1800" spc="-1" strike="noStrike">
              <a:solidFill>
                <a:srgbClr val="000000"/>
              </a:solidFill>
              <a:latin typeface="Arial"/>
            </a:endParaRPr>
          </a:p>
          <a:p>
            <a:pPr marL="457200">
              <a:lnSpc>
                <a:spcPct val="115000"/>
              </a:lnSpc>
              <a:spcBef>
                <a:spcPts val="1599"/>
              </a:spcBef>
            </a:pPr>
            <a:r>
              <a:rPr b="0" lang="en-GB" sz="1800" spc="-1" strike="noStrike">
                <a:solidFill>
                  <a:srgbClr val="595959"/>
                </a:solidFill>
                <a:latin typeface="Arial"/>
                <a:ea typeface="Arial"/>
              </a:rPr>
              <a:t>                                                                                                                                    </a:t>
            </a:r>
            <a:endParaRPr b="0" lang="en-GB" sz="1800" spc="-1" strike="noStrike">
              <a:solidFill>
                <a:srgbClr val="000000"/>
              </a:solidFill>
              <a:latin typeface="Arial"/>
            </a:endParaRPr>
          </a:p>
          <a:p>
            <a:pPr marL="457200" indent="-342720">
              <a:lnSpc>
                <a:spcPct val="115000"/>
              </a:lnSpc>
              <a:spcBef>
                <a:spcPts val="1599"/>
              </a:spcBef>
              <a:buClr>
                <a:srgbClr val="595959"/>
              </a:buClr>
              <a:buFont typeface="Arial"/>
              <a:buChar char="●"/>
            </a:pPr>
            <a:r>
              <a:rPr b="1" lang="en-GB" sz="1800" spc="-1" strike="noStrike">
                <a:solidFill>
                  <a:srgbClr val="595959"/>
                </a:solidFill>
                <a:latin typeface="Arial"/>
                <a:ea typeface="Arial"/>
              </a:rPr>
              <a:t>Selective; </a:t>
            </a:r>
            <a:r>
              <a:rPr b="0" lang="en-GB" sz="1800" spc="-1" strike="noStrike">
                <a:solidFill>
                  <a:srgbClr val="595959"/>
                </a:solidFill>
                <a:latin typeface="Arial"/>
                <a:ea typeface="Arial"/>
              </a:rPr>
              <a:t>Only the trees that are useful for the loggers are cut down when using this method.</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5" name="TextShape 1"/>
          <p:cNvSpPr txBox="1"/>
          <p:nvPr/>
        </p:nvSpPr>
        <p:spPr>
          <a:xfrm>
            <a:off x="311760" y="444960"/>
            <a:ext cx="8520120" cy="572400"/>
          </a:xfrm>
          <a:prstGeom prst="rect">
            <a:avLst/>
          </a:prstGeom>
          <a:noFill/>
          <a:ln>
            <a:noFill/>
          </a:ln>
        </p:spPr>
        <p:txBody>
          <a:bodyPr tIns="91440" bIns="91440"/>
          <a:p>
            <a:pPr>
              <a:lnSpc>
                <a:spcPct val="100000"/>
              </a:lnSpc>
            </a:pPr>
            <a:r>
              <a:rPr b="0" lang="en-GB" sz="2800" spc="-1" strike="noStrike">
                <a:solidFill>
                  <a:srgbClr val="000000"/>
                </a:solidFill>
                <a:latin typeface="Arial"/>
                <a:ea typeface="Arial"/>
              </a:rPr>
              <a:t>Effects of deforestation</a:t>
            </a:r>
            <a:endParaRPr b="0" lang="en-GB" sz="2800" spc="-1" strike="noStrike">
              <a:solidFill>
                <a:srgbClr val="000000"/>
              </a:solidFill>
              <a:latin typeface="Arial"/>
            </a:endParaRPr>
          </a:p>
        </p:txBody>
      </p:sp>
      <p:sp>
        <p:nvSpPr>
          <p:cNvPr id="86" name="TextShape 2"/>
          <p:cNvSpPr txBox="1"/>
          <p:nvPr/>
        </p:nvSpPr>
        <p:spPr>
          <a:xfrm>
            <a:off x="311760" y="1152360"/>
            <a:ext cx="8520120" cy="3990600"/>
          </a:xfrm>
          <a:prstGeom prst="rect">
            <a:avLst/>
          </a:prstGeom>
          <a:noFill/>
          <a:ln>
            <a:noFill/>
          </a:ln>
        </p:spPr>
        <p:txBody>
          <a:bodyPr tIns="91440" bIns="91440"/>
          <a:p>
            <a:pPr>
              <a:lnSpc>
                <a:spcPct val="115000"/>
              </a:lnSpc>
            </a:pPr>
            <a:r>
              <a:rPr b="0" lang="en-GB" sz="1800" spc="-1" strike="noStrike">
                <a:solidFill>
                  <a:srgbClr val="595959"/>
                </a:solidFill>
                <a:latin typeface="Arial"/>
                <a:ea typeface="Arial"/>
              </a:rPr>
              <a:t>There are many effects of deforestation,here are a few:</a:t>
            </a:r>
            <a:endParaRPr b="0" lang="en-GB" sz="1800" spc="-1" strike="noStrike">
              <a:solidFill>
                <a:srgbClr val="000000"/>
              </a:solidFill>
              <a:latin typeface="Arial"/>
            </a:endParaRPr>
          </a:p>
          <a:p>
            <a:pPr marL="457200" indent="-342720">
              <a:lnSpc>
                <a:spcPct val="115000"/>
              </a:lnSpc>
              <a:spcBef>
                <a:spcPts val="1599"/>
              </a:spcBef>
              <a:buClr>
                <a:srgbClr val="595959"/>
              </a:buClr>
              <a:buFont typeface="Arial"/>
              <a:buChar char="●"/>
            </a:pPr>
            <a:r>
              <a:rPr b="1" lang="en-GB" sz="1800" spc="-1" strike="noStrike">
                <a:solidFill>
                  <a:srgbClr val="595959"/>
                </a:solidFill>
                <a:latin typeface="Arial"/>
                <a:ea typeface="Arial"/>
              </a:rPr>
              <a:t>Soil erosion destruction; </a:t>
            </a:r>
            <a:r>
              <a:rPr b="0" lang="en-GB" sz="1800" spc="-1" strike="noStrike">
                <a:solidFill>
                  <a:srgbClr val="595959"/>
                </a:solidFill>
                <a:latin typeface="Arial"/>
                <a:ea typeface="Arial"/>
              </a:rPr>
              <a:t>Soil moisture is dried up with the sun as it now doesn't have the canopy for protection. The rain  washes away the surface of the soil and erosion happens.</a:t>
            </a:r>
            <a:endParaRPr b="0" lang="en-GB" sz="1800" spc="-1" strike="noStrike">
              <a:solidFill>
                <a:srgbClr val="000000"/>
              </a:solidFill>
              <a:latin typeface="Arial"/>
            </a:endParaRPr>
          </a:p>
          <a:p>
            <a:pPr marL="457200" indent="-342720">
              <a:lnSpc>
                <a:spcPct val="115000"/>
              </a:lnSpc>
              <a:buClr>
                <a:srgbClr val="595959"/>
              </a:buClr>
              <a:buFont typeface="Arial"/>
              <a:buChar char="●"/>
            </a:pPr>
            <a:r>
              <a:rPr b="1" lang="en-GB" sz="1800" spc="-1" strike="noStrike">
                <a:solidFill>
                  <a:srgbClr val="595959"/>
                </a:solidFill>
                <a:latin typeface="Arial"/>
                <a:ea typeface="Arial"/>
              </a:rPr>
              <a:t>Loss of biodiversity; </a:t>
            </a:r>
            <a:r>
              <a:rPr b="0" lang="en-GB" sz="1800" spc="-1" strike="noStrike">
                <a:solidFill>
                  <a:srgbClr val="595959"/>
                </a:solidFill>
                <a:latin typeface="Arial"/>
                <a:ea typeface="Arial"/>
              </a:rPr>
              <a:t>Many species of animal and plant  have been lost. It is estimated that about 50 to 100 species of animals are being lost every day because their homes are being destroyed.</a:t>
            </a:r>
            <a:endParaRPr b="0" lang="en-GB" sz="1800" spc="-1" strike="noStrike">
              <a:solidFill>
                <a:srgbClr val="000000"/>
              </a:solidFill>
              <a:latin typeface="Arial"/>
            </a:endParaRPr>
          </a:p>
          <a:p>
            <a:pPr marL="457200" indent="-342720">
              <a:lnSpc>
                <a:spcPct val="115000"/>
              </a:lnSpc>
              <a:buClr>
                <a:srgbClr val="595959"/>
              </a:buClr>
              <a:buFont typeface="Arial"/>
              <a:buChar char="●"/>
            </a:pPr>
            <a:r>
              <a:rPr b="1" lang="en-GB" sz="1800" spc="-1" strike="noStrike">
                <a:solidFill>
                  <a:srgbClr val="595959"/>
                </a:solidFill>
                <a:latin typeface="Arial"/>
                <a:ea typeface="Arial"/>
              </a:rPr>
              <a:t>Climate change; </a:t>
            </a:r>
            <a:r>
              <a:rPr b="0" lang="en-GB" sz="1800" spc="-1" strike="noStrike">
                <a:solidFill>
                  <a:srgbClr val="595959"/>
                </a:solidFill>
                <a:latin typeface="Arial"/>
                <a:ea typeface="Arial"/>
              </a:rPr>
              <a:t>Trees and plants absorb Carbon Dioxide CO2 from the atmosphere and produce Oxygen which we all, including plants need to live. Destroying the forests means that the CO2 remains in the atmosphere and that is very dangerous for every species that lives on Earth.</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stretch>
            <a:fillRect/>
          </a:stretch>
        </a:blipFill>
      </p:bgPr>
    </p:bg>
    <p:spTree>
      <p:nvGrpSpPr>
        <p:cNvPr id="1" name=""/>
        <p:cNvGrpSpPr/>
        <p:nvPr/>
      </p:nvGrpSpPr>
      <p:grpSpPr>
        <a:xfrm>
          <a:off x="0" y="0"/>
          <a:ext cx="0" cy="0"/>
          <a:chOff x="0" y="0"/>
          <a:chExt cx="0" cy="0"/>
        </a:xfrm>
      </p:grpSpPr>
      <p:sp>
        <p:nvSpPr>
          <p:cNvPr id="87" name="TextShape 1"/>
          <p:cNvSpPr txBox="1"/>
          <p:nvPr/>
        </p:nvSpPr>
        <p:spPr>
          <a:xfrm>
            <a:off x="311760" y="444960"/>
            <a:ext cx="8520120" cy="572400"/>
          </a:xfrm>
          <a:prstGeom prst="rect">
            <a:avLst/>
          </a:prstGeom>
          <a:noFill/>
          <a:ln>
            <a:noFill/>
          </a:ln>
        </p:spPr>
        <p:txBody>
          <a:bodyPr tIns="91440" bIns="91440"/>
          <a:p>
            <a:pPr>
              <a:lnSpc>
                <a:spcPct val="100000"/>
              </a:lnSpc>
            </a:pPr>
            <a:r>
              <a:rPr b="0" lang="en-GB" sz="2800" spc="-1" strike="noStrike">
                <a:solidFill>
                  <a:srgbClr val="000000"/>
                </a:solidFill>
                <a:latin typeface="Arial"/>
                <a:ea typeface="Arial"/>
              </a:rPr>
              <a:t>How can we stop deforestation?</a:t>
            </a:r>
            <a:endParaRPr b="0" lang="en-GB" sz="2800" spc="-1" strike="noStrike">
              <a:solidFill>
                <a:srgbClr val="000000"/>
              </a:solidFill>
              <a:latin typeface="Arial"/>
            </a:endParaRPr>
          </a:p>
        </p:txBody>
      </p:sp>
      <p:sp>
        <p:nvSpPr>
          <p:cNvPr id="88" name="TextShape 2"/>
          <p:cNvSpPr txBox="1"/>
          <p:nvPr/>
        </p:nvSpPr>
        <p:spPr>
          <a:xfrm>
            <a:off x="311760" y="1017720"/>
            <a:ext cx="8520120" cy="3712680"/>
          </a:xfrm>
          <a:prstGeom prst="rect">
            <a:avLst/>
          </a:prstGeom>
          <a:noFill/>
          <a:ln>
            <a:noFill/>
          </a:ln>
        </p:spPr>
        <p:txBody>
          <a:bodyPr tIns="91440" bIns="91440"/>
          <a:p>
            <a:pPr>
              <a:lnSpc>
                <a:spcPct val="115000"/>
              </a:lnSpc>
            </a:pPr>
            <a:r>
              <a:rPr b="0" lang="en-GB" sz="1800" spc="-1" strike="noStrike">
                <a:solidFill>
                  <a:srgbClr val="595959"/>
                </a:solidFill>
                <a:latin typeface="Arial"/>
                <a:ea typeface="Arial"/>
              </a:rPr>
              <a:t>W</a:t>
            </a:r>
            <a:r>
              <a:rPr b="1" lang="en-GB" sz="1800" spc="-1" strike="noStrike">
                <a:solidFill>
                  <a:srgbClr val="595959"/>
                </a:solidFill>
                <a:latin typeface="Arial"/>
                <a:ea typeface="Arial"/>
              </a:rPr>
              <a:t>e all can give a helping hand to help stop this; we should try some of these:</a:t>
            </a:r>
            <a:endParaRPr b="0" lang="en-GB" sz="1800" spc="-1" strike="noStrike">
              <a:solidFill>
                <a:srgbClr val="000000"/>
              </a:solidFill>
              <a:latin typeface="Arial"/>
            </a:endParaRPr>
          </a:p>
          <a:p>
            <a:pPr marL="457200" indent="-342720">
              <a:lnSpc>
                <a:spcPct val="115000"/>
              </a:lnSpc>
              <a:spcBef>
                <a:spcPts val="1599"/>
              </a:spcBef>
              <a:buClr>
                <a:srgbClr val="595959"/>
              </a:buClr>
              <a:buFont typeface="Arial"/>
              <a:buChar char="❖"/>
            </a:pPr>
            <a:r>
              <a:rPr b="1" lang="en-GB" sz="1800" spc="-1" strike="noStrike">
                <a:solidFill>
                  <a:srgbClr val="595959"/>
                </a:solidFill>
                <a:latin typeface="Arial"/>
                <a:ea typeface="Arial"/>
              </a:rPr>
              <a:t>Plant a tree where you can.</a:t>
            </a:r>
            <a:endParaRPr b="0" lang="en-GB" sz="1800" spc="-1" strike="noStrike">
              <a:solidFill>
                <a:srgbClr val="000000"/>
              </a:solidFill>
              <a:latin typeface="Arial"/>
            </a:endParaRPr>
          </a:p>
          <a:p>
            <a:pPr>
              <a:lnSpc>
                <a:spcPct val="115000"/>
              </a:lnSpc>
            </a:pPr>
            <a:endParaRPr b="0" lang="en-GB" sz="1800" spc="-1" strike="noStrike">
              <a:solidFill>
                <a:srgbClr val="000000"/>
              </a:solidFill>
              <a:latin typeface="Arial"/>
            </a:endParaRPr>
          </a:p>
          <a:p>
            <a:pPr marL="457200" indent="-342720">
              <a:lnSpc>
                <a:spcPct val="115000"/>
              </a:lnSpc>
              <a:buClr>
                <a:srgbClr val="595959"/>
              </a:buClr>
              <a:buFont typeface="Arial"/>
              <a:buChar char="❖"/>
            </a:pPr>
            <a:r>
              <a:rPr b="1" lang="en-GB" sz="1800" spc="-1" strike="noStrike">
                <a:solidFill>
                  <a:srgbClr val="595959"/>
                </a:solidFill>
                <a:latin typeface="Arial"/>
                <a:ea typeface="Arial"/>
              </a:rPr>
              <a:t>Go paperless with your household/work bills and letters.</a:t>
            </a:r>
            <a:endParaRPr b="0" lang="en-GB" sz="1800" spc="-1" strike="noStrike">
              <a:solidFill>
                <a:srgbClr val="000000"/>
              </a:solidFill>
              <a:latin typeface="Arial"/>
            </a:endParaRPr>
          </a:p>
          <a:p>
            <a:pPr>
              <a:lnSpc>
                <a:spcPct val="115000"/>
              </a:lnSpc>
            </a:pPr>
            <a:endParaRPr b="0" lang="en-GB" sz="1800" spc="-1" strike="noStrike">
              <a:solidFill>
                <a:srgbClr val="000000"/>
              </a:solidFill>
              <a:latin typeface="Arial"/>
            </a:endParaRPr>
          </a:p>
          <a:p>
            <a:pPr marL="457200" indent="-342720">
              <a:lnSpc>
                <a:spcPct val="115000"/>
              </a:lnSpc>
              <a:buClr>
                <a:srgbClr val="595959"/>
              </a:buClr>
              <a:buFont typeface="Arial"/>
              <a:buChar char="❖"/>
            </a:pPr>
            <a:r>
              <a:rPr b="1" lang="en-GB" sz="1800" spc="-1" strike="noStrike">
                <a:solidFill>
                  <a:srgbClr val="595959"/>
                </a:solidFill>
                <a:latin typeface="Arial"/>
                <a:ea typeface="Arial"/>
              </a:rPr>
              <a:t>Buy recycled goods and use them again.</a:t>
            </a:r>
            <a:endParaRPr b="0" lang="en-GB" sz="1800" spc="-1" strike="noStrike">
              <a:solidFill>
                <a:srgbClr val="000000"/>
              </a:solidFill>
              <a:latin typeface="Arial"/>
            </a:endParaRPr>
          </a:p>
          <a:p>
            <a:pPr>
              <a:lnSpc>
                <a:spcPct val="115000"/>
              </a:lnSpc>
            </a:pPr>
            <a:endParaRPr b="0" lang="en-GB" sz="1800" spc="-1" strike="noStrike">
              <a:solidFill>
                <a:srgbClr val="000000"/>
              </a:solidFill>
              <a:latin typeface="Arial"/>
            </a:endParaRPr>
          </a:p>
          <a:p>
            <a:pPr marL="457200" indent="-342720">
              <a:lnSpc>
                <a:spcPct val="115000"/>
              </a:lnSpc>
              <a:buClr>
                <a:srgbClr val="595959"/>
              </a:buClr>
              <a:buFont typeface="Arial"/>
              <a:buChar char="❖"/>
            </a:pPr>
            <a:r>
              <a:rPr b="1" lang="en-GB" sz="1800" spc="-1" strike="noStrike">
                <a:solidFill>
                  <a:srgbClr val="595959"/>
                </a:solidFill>
                <a:latin typeface="Arial"/>
                <a:ea typeface="Arial"/>
              </a:rPr>
              <a:t>Support companies who are actively committed to deforestation.</a:t>
            </a:r>
            <a:endParaRPr b="0" lang="en-GB" sz="1800" spc="-1" strike="noStrike">
              <a:solidFill>
                <a:srgbClr val="000000"/>
              </a:solidFill>
              <a:latin typeface="Arial"/>
            </a:endParaRPr>
          </a:p>
          <a:p>
            <a:pPr>
              <a:lnSpc>
                <a:spcPct val="115000"/>
              </a:lnSpc>
              <a:spcBef>
                <a:spcPts val="1599"/>
              </a:spcBef>
            </a:pPr>
            <a:endParaRPr b="0" lang="en-GB" sz="1800" spc="-1" strike="noStrike">
              <a:solidFill>
                <a:srgbClr val="000000"/>
              </a:solidFill>
              <a:latin typeface="Arial"/>
            </a:endParaRPr>
          </a:p>
          <a:p>
            <a:pPr>
              <a:lnSpc>
                <a:spcPct val="115000"/>
              </a:lnSpc>
              <a:spcBef>
                <a:spcPts val="1599"/>
              </a:spcBef>
              <a:spcAft>
                <a:spcPts val="1599"/>
              </a:spcAft>
            </a:pP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LibreOffice/6.1.2.1$Windows_X86_64 LibreOffice_project/65905a128db06ba48db947242809d14d3f9a93fe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en-GB</dc:language>
  <cp:lastModifiedBy/>
  <cp:revision>0</cp:revision>
  <dc:subject/>
  <dc:title/>
</cp:coreProperties>
</file>