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/>
          <a:p>
            <a:r>
              <a:rPr b="0" lang="en-GB" sz="5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9B8A2794-70E2-43FD-B9F4-D89ADC5418AA}" type="slidenum">
              <a:rPr b="0" lang="en-GB" sz="10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/>
          <a:p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3E066D79-4030-4948-9C7F-807474307765}" type="slidenum">
              <a:rPr b="0" lang="en-GB" sz="10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 algn="ctr">
              <a:lnSpc>
                <a:spcPct val="100000"/>
              </a:lnSpc>
            </a:pPr>
            <a:r>
              <a:rPr b="0" lang="en-GB" sz="4800" spc="-1" strike="noStrike">
                <a:solidFill>
                  <a:srgbClr val="00ff00"/>
                </a:solidFill>
                <a:latin typeface="Arial"/>
                <a:ea typeface="Arial"/>
              </a:rPr>
              <a:t>DEFORESTATION</a:t>
            </a:r>
            <a:endParaRPr b="0" lang="en-GB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11760" y="2834280"/>
            <a:ext cx="8520120" cy="7923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00ffff"/>
                </a:solidFill>
                <a:latin typeface="Arial"/>
                <a:ea typeface="Arial"/>
              </a:rPr>
              <a:t>BY NOAH MISKELLY</a:t>
            </a:r>
            <a:endParaRPr b="0" lang="en-GB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1800" spc="-1" strike="noStrike" u="sng">
                <a:solidFill>
                  <a:srgbClr val="000000"/>
                </a:solidFill>
                <a:uFillTx/>
                <a:latin typeface="Arial"/>
                <a:ea typeface="Arial"/>
              </a:rPr>
              <a:t>What is Deforestation ?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Deforestation is people cutting down trees and taking away animals habitats. People do not plant them again so deforestation occurs. 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It is harder for people to breathe because we breathe in oxygen and breathe out carbon dioxide. Many animals also die from this.  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Types of Deforestation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There are 2 different types of deforestation.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marL="457200" algn="ctr">
              <a:lnSpc>
                <a:spcPct val="115000"/>
              </a:lnSpc>
              <a:spcBef>
                <a:spcPts val="1599"/>
              </a:spcBef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CLEAR CUTTING - occurs when most or all of an entire area is taken down.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</a:pP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SELECTIVE LOGGING - loggers only cut down trees that are of use to them.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Google Shape;68;p15" descr=""/>
          <p:cNvPicPr/>
          <p:nvPr/>
        </p:nvPicPr>
        <p:blipFill>
          <a:blip r:embed="rId1"/>
          <a:stretch/>
        </p:blipFill>
        <p:spPr>
          <a:xfrm>
            <a:off x="2164320" y="2236320"/>
            <a:ext cx="5174640" cy="1374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Effects of deforestation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Forests provide food and shelter for so much life on earth. 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Millions of people rely directly on forests for their homes and furniture. 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Animals also rely on forests for food and shelter.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Forest loss and damage is the cause of 10% of global warming.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How can we stop it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Plant a tree.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Go paperless at home.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Buy recycled products and recycle them again.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Buy certified wood products.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Buy only what you would use.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-GB" sz="1800" spc="-1" strike="noStrike">
                <a:solidFill>
                  <a:srgbClr val="595959"/>
                </a:solidFill>
                <a:latin typeface="Arial"/>
                <a:ea typeface="Arial"/>
              </a:rPr>
              <a:t>Do not buy meat products meat products sourced from land where forests have been cleared.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LibreOffice/6.1.2.1$Windows_X86_64 LibreOffice_project/65905a128db06ba48db947242809d14d3f9a93fe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en-GB</dc:language>
  <cp:lastModifiedBy/>
  <cp:revision>0</cp:revision>
  <dc:subject/>
  <dc:title/>
</cp:coreProperties>
</file>