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en-GB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2115101F-3E9F-4EC5-9512-0AC01A8CE9E3}" type="slidenum">
              <a:rPr b="0" lang="en-GB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E765285-061F-4051-B6DF-4BA3009FF94C}" type="slidenum">
              <a:rPr b="0" lang="en-GB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n-GB" sz="5200" spc="-1" strike="noStrike">
                <a:solidFill>
                  <a:srgbClr val="000000"/>
                </a:solidFill>
                <a:latin typeface="Arial"/>
                <a:ea typeface="Arial"/>
              </a:rPr>
              <a:t>Deforestation</a:t>
            </a:r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en-GB" sz="2800" spc="-1" strike="noStrike">
                <a:solidFill>
                  <a:srgbClr val="595959"/>
                </a:solidFill>
                <a:latin typeface="Arial"/>
                <a:ea typeface="Arial"/>
              </a:rPr>
              <a:t>By Jay Elliott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What is deforestation?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GB" sz="2400" spc="-1" strike="noStrike">
                <a:solidFill>
                  <a:srgbClr val="222222"/>
                </a:solidFill>
                <a:latin typeface="Arial"/>
                <a:ea typeface="Arial"/>
              </a:rPr>
              <a:t>Deforestation is when forests are destroyed by cutting trees and not replanting them.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Google Shape;62;p14" descr=""/>
          <p:cNvPicPr/>
          <p:nvPr/>
        </p:nvPicPr>
        <p:blipFill>
          <a:blip r:embed="rId1"/>
          <a:stretch/>
        </p:blipFill>
        <p:spPr>
          <a:xfrm>
            <a:off x="0" y="2243880"/>
            <a:ext cx="4329360" cy="289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41b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Types of deforestation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GB" sz="1800" spc="-1" strike="noStrike">
                <a:solidFill>
                  <a:srgbClr val="595959"/>
                </a:solidFill>
                <a:latin typeface="Arial"/>
                <a:ea typeface="Arial"/>
              </a:rPr>
              <a:t>There’s two types of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Arial"/>
              </a:rPr>
              <a:t>deforestation -  Clear cutting and selective logging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Clear cutting occurs when most or all of an entire area is taken down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selective logging is when loggers only cut down the trees that are of use to them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69;p15" descr=""/>
          <p:cNvPicPr/>
          <p:nvPr/>
        </p:nvPicPr>
        <p:blipFill>
          <a:blip r:embed="rId1"/>
          <a:stretch/>
        </p:blipFill>
        <p:spPr>
          <a:xfrm>
            <a:off x="502200" y="2571840"/>
            <a:ext cx="7824960" cy="255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What are the effects of deforestation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Soil erosion destruction. Soils are exposed to the sun's heat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Water Cycle. When forests are destroyed, the atmosphere, water bodies, and the water table are all affected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Loss of Biodiversity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Climate Change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76;p16" descr=""/>
          <p:cNvPicPr/>
          <p:nvPr/>
        </p:nvPicPr>
        <p:blipFill>
          <a:blip r:embed="rId1"/>
          <a:stretch/>
        </p:blipFill>
        <p:spPr>
          <a:xfrm>
            <a:off x="3184200" y="2206800"/>
            <a:ext cx="5959440" cy="293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Arial"/>
              </a:rPr>
              <a:t>Ways to stop deforestation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Plant a Tree where you can.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Go paperless at home and in the office.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Buy recycled products and then recycle them again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Buy certified wood products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222222"/>
              </a:buClr>
              <a:buFont typeface="Arial"/>
              <a:buChar char="●"/>
            </a:pPr>
            <a:r>
              <a:rPr b="0" lang="en-GB" sz="1800" spc="-1" strike="noStrike">
                <a:solidFill>
                  <a:srgbClr val="222222"/>
                </a:solidFill>
                <a:latin typeface="Arial"/>
                <a:ea typeface="Arial"/>
              </a:rPr>
              <a:t>Support the products of companies that are committed to reducing deforestation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599"/>
              </a:spcAf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cp:revision>0</cp:revision>
  <dc:subject/>
  <dc:title/>
</cp:coreProperties>
</file>