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_rels/.rels" ContentType="application/vnd.openxmlformats-package.relationships+xml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_rels/slideMaster1.xml.rels" ContentType="application/vnd.openxmlformats-package.relationships+xml"/>
  <Override PartName="/ppt/slideMasters/_rels/slideMaster2.xml.rels" ContentType="application/vnd.openxmlformats-package.relationships+xml"/>
  <Override PartName="/ppt/theme/theme1.xml" ContentType="application/vnd.openxmlformats-officedocument.theme+xml"/>
  <Override PartName="/ppt/theme/theme2.xml" ContentType="application/vnd.openxmlformats-officedocument.theme+xml"/>
  <Override PartName="/ppt/slideLayouts/slideLayout9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_rels/slideLayout9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16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20.xml.rels" ContentType="application/vnd.openxmlformats-package.relationships+xml"/>
  <Override PartName="/ppt/slideLayouts/_rels/slideLayout21.xml.rels" ContentType="application/vnd.openxmlformats-package.relationships+xml"/>
  <Override PartName="/ppt/slideLayouts/_rels/slideLayout22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24.xml.rels" ContentType="application/vnd.openxmlformats-package.relationships+xml"/>
  <Override PartName="/ppt/_rels/presentation.xml.rels" ContentType="application/vnd.openxmlformats-package.relationship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_rels/slide1.xml.rels" ContentType="application/vnd.openxmlformats-package.relationships+xml"/>
  <Override PartName="/ppt/slides/_rels/slide2.xml.rels" ContentType="application/vnd.openxmlformats-package.relationships+xml"/>
  <Override PartName="/ppt/slides/_rels/slide3.xml.rels" ContentType="application/vnd.openxmlformats-package.relationships+xml"/>
  <Override PartName="/ppt/slides/_rels/slide4.xml.rels" ContentType="application/vnd.openxmlformats-package.relationships+xml"/>
  <Override PartName="/ppt/slides/_rels/slide5.xml.rels" ContentType="application/vnd.openxmlformats-package.relationships+xml"/>
  <Override PartName="/ppt/slides/_rels/slide6.xml.rels" ContentType="application/vnd.openxmlformats-package.relationships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media/image1.jpeg" ContentType="image/jpeg"/>
  <Override PartName="/ppt/media/image2.jpeg" ContentType="image/jpeg"/>
  <Override PartName="/ppt/media/image3.jpeg" ContentType="image/jpeg"/>
  <Override PartName="/ppt/media/image4.jpeg" ContentType="image/jpeg"/>
  <Override PartName="/ppt/media/image5.jpeg" ContentType="image/jpeg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  <p:sldMasterId id="2147483661" r:id="rId3"/>
  </p:sldMasterIdLst>
  <p:sldIdLst>
    <p:sldId id="256" r:id="rId4"/>
    <p:sldId id="257" r:id="rId5"/>
    <p:sldId id="258" r:id="rId6"/>
    <p:sldId id="259" r:id="rId7"/>
    <p:sldId id="260" r:id="rId8"/>
    <p:sldId id="261" r:id="rId9"/>
  </p:sldIdLst>
  <p:sldSz cx="9144000" cy="5143500"/>
  <p:notesSz cx="6858000" cy="9144000"/>
</p:presentation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" Target="slides/slide1.xml"/><Relationship Id="rId5" Type="http://schemas.openxmlformats.org/officeDocument/2006/relationships/slide" Target="slides/slide2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Relationship Id="rId9" Type="http://schemas.openxmlformats.org/officeDocument/2006/relationships/slide" Target="slides/slide6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PlaceHolder 1"/>
          <p:cNvSpPr>
            <a:spLocks noGrp="1"/>
          </p:cNvSpPr>
          <p:nvPr>
            <p:ph type="title"/>
          </p:nvPr>
        </p:nvSpPr>
        <p:spPr>
          <a:xfrm>
            <a:off x="311760" y="444960"/>
            <a:ext cx="8520120" cy="572400"/>
          </a:xfrm>
          <a:prstGeom prst="rect">
            <a:avLst/>
          </a:prstGeom>
        </p:spPr>
        <p:txBody>
          <a:bodyPr lIns="0" rIns="0" tIns="0" bIns="0" anchor="ctr"/>
          <a:p>
            <a:endParaRPr b="0" lang="en-GB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5" name="PlaceHolder 2"/>
          <p:cNvSpPr>
            <a:spLocks noGrp="1"/>
          </p:cNvSpPr>
          <p:nvPr>
            <p:ph type="body"/>
          </p:nvPr>
        </p:nvSpPr>
        <p:spPr>
          <a:xfrm>
            <a:off x="311760" y="1152360"/>
            <a:ext cx="8520120" cy="16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6" name="PlaceHolder 3"/>
          <p:cNvSpPr>
            <a:spLocks noGrp="1"/>
          </p:cNvSpPr>
          <p:nvPr>
            <p:ph type="body"/>
          </p:nvPr>
        </p:nvSpPr>
        <p:spPr>
          <a:xfrm>
            <a:off x="311760" y="2936880"/>
            <a:ext cx="8520120" cy="16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PlaceHolder 1"/>
          <p:cNvSpPr>
            <a:spLocks noGrp="1"/>
          </p:cNvSpPr>
          <p:nvPr>
            <p:ph type="title"/>
          </p:nvPr>
        </p:nvSpPr>
        <p:spPr>
          <a:xfrm>
            <a:off x="311760" y="444960"/>
            <a:ext cx="8520120" cy="572400"/>
          </a:xfrm>
          <a:prstGeom prst="rect">
            <a:avLst/>
          </a:prstGeom>
        </p:spPr>
        <p:txBody>
          <a:bodyPr lIns="0" rIns="0" tIns="0" bIns="0" anchor="ctr"/>
          <a:p>
            <a:endParaRPr b="0" lang="en-GB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8" name="PlaceHolder 2"/>
          <p:cNvSpPr>
            <a:spLocks noGrp="1"/>
          </p:cNvSpPr>
          <p:nvPr>
            <p:ph type="body"/>
          </p:nvPr>
        </p:nvSpPr>
        <p:spPr>
          <a:xfrm>
            <a:off x="311760" y="1152360"/>
            <a:ext cx="4157640" cy="16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9" name="PlaceHolder 3"/>
          <p:cNvSpPr>
            <a:spLocks noGrp="1"/>
          </p:cNvSpPr>
          <p:nvPr>
            <p:ph type="body"/>
          </p:nvPr>
        </p:nvSpPr>
        <p:spPr>
          <a:xfrm>
            <a:off x="4677840" y="1152360"/>
            <a:ext cx="4157640" cy="16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0" name="PlaceHolder 4"/>
          <p:cNvSpPr>
            <a:spLocks noGrp="1"/>
          </p:cNvSpPr>
          <p:nvPr>
            <p:ph type="body"/>
          </p:nvPr>
        </p:nvSpPr>
        <p:spPr>
          <a:xfrm>
            <a:off x="311760" y="2936880"/>
            <a:ext cx="4157640" cy="16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1" name="PlaceHolder 5"/>
          <p:cNvSpPr>
            <a:spLocks noGrp="1"/>
          </p:cNvSpPr>
          <p:nvPr>
            <p:ph type="body"/>
          </p:nvPr>
        </p:nvSpPr>
        <p:spPr>
          <a:xfrm>
            <a:off x="4677840" y="2936880"/>
            <a:ext cx="4157640" cy="16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PlaceHolder 1"/>
          <p:cNvSpPr>
            <a:spLocks noGrp="1"/>
          </p:cNvSpPr>
          <p:nvPr>
            <p:ph type="title"/>
          </p:nvPr>
        </p:nvSpPr>
        <p:spPr>
          <a:xfrm>
            <a:off x="311760" y="444960"/>
            <a:ext cx="8520120" cy="572400"/>
          </a:xfrm>
          <a:prstGeom prst="rect">
            <a:avLst/>
          </a:prstGeom>
        </p:spPr>
        <p:txBody>
          <a:bodyPr lIns="0" rIns="0" tIns="0" bIns="0" anchor="ctr"/>
          <a:p>
            <a:endParaRPr b="0" lang="en-GB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3" name="PlaceHolder 2"/>
          <p:cNvSpPr>
            <a:spLocks noGrp="1"/>
          </p:cNvSpPr>
          <p:nvPr>
            <p:ph type="body"/>
          </p:nvPr>
        </p:nvSpPr>
        <p:spPr>
          <a:xfrm>
            <a:off x="311760" y="1152360"/>
            <a:ext cx="2743200" cy="16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4" name="PlaceHolder 3"/>
          <p:cNvSpPr>
            <a:spLocks noGrp="1"/>
          </p:cNvSpPr>
          <p:nvPr>
            <p:ph type="body"/>
          </p:nvPr>
        </p:nvSpPr>
        <p:spPr>
          <a:xfrm>
            <a:off x="3192480" y="1152360"/>
            <a:ext cx="2743200" cy="16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5" name="PlaceHolder 4"/>
          <p:cNvSpPr>
            <a:spLocks noGrp="1"/>
          </p:cNvSpPr>
          <p:nvPr>
            <p:ph type="body"/>
          </p:nvPr>
        </p:nvSpPr>
        <p:spPr>
          <a:xfrm>
            <a:off x="6073200" y="1152360"/>
            <a:ext cx="2743200" cy="16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6" name="PlaceHolder 5"/>
          <p:cNvSpPr>
            <a:spLocks noGrp="1"/>
          </p:cNvSpPr>
          <p:nvPr>
            <p:ph type="body"/>
          </p:nvPr>
        </p:nvSpPr>
        <p:spPr>
          <a:xfrm>
            <a:off x="311760" y="2936880"/>
            <a:ext cx="2743200" cy="16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7" name="PlaceHolder 6"/>
          <p:cNvSpPr>
            <a:spLocks noGrp="1"/>
          </p:cNvSpPr>
          <p:nvPr>
            <p:ph type="body"/>
          </p:nvPr>
        </p:nvSpPr>
        <p:spPr>
          <a:xfrm>
            <a:off x="3192480" y="2936880"/>
            <a:ext cx="2743200" cy="16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8" name="PlaceHolder 7"/>
          <p:cNvSpPr>
            <a:spLocks noGrp="1"/>
          </p:cNvSpPr>
          <p:nvPr>
            <p:ph type="body"/>
          </p:nvPr>
        </p:nvSpPr>
        <p:spPr>
          <a:xfrm>
            <a:off x="6073200" y="2936880"/>
            <a:ext cx="2743200" cy="16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PlaceHolder 1"/>
          <p:cNvSpPr>
            <a:spLocks noGrp="1"/>
          </p:cNvSpPr>
          <p:nvPr>
            <p:ph type="title"/>
          </p:nvPr>
        </p:nvSpPr>
        <p:spPr>
          <a:xfrm>
            <a:off x="311760" y="444960"/>
            <a:ext cx="8520120" cy="572400"/>
          </a:xfrm>
          <a:prstGeom prst="rect">
            <a:avLst/>
          </a:prstGeom>
        </p:spPr>
        <p:txBody>
          <a:bodyPr lIns="0" rIns="0" tIns="0" bIns="0" anchor="ctr"/>
          <a:p>
            <a:endParaRPr b="0" lang="en-GB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3" name="PlaceHolder 2"/>
          <p:cNvSpPr>
            <a:spLocks noGrp="1"/>
          </p:cNvSpPr>
          <p:nvPr>
            <p:ph type="subTitle"/>
          </p:nvPr>
        </p:nvSpPr>
        <p:spPr>
          <a:xfrm>
            <a:off x="311760" y="1152360"/>
            <a:ext cx="8520120" cy="34160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GB" sz="3200" spc="-1" strike="noStrike">
              <a:latin typeface="Arial"/>
            </a:endParaRPr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PlaceHolder 1"/>
          <p:cNvSpPr>
            <a:spLocks noGrp="1"/>
          </p:cNvSpPr>
          <p:nvPr>
            <p:ph type="title"/>
          </p:nvPr>
        </p:nvSpPr>
        <p:spPr>
          <a:xfrm>
            <a:off x="311760" y="444960"/>
            <a:ext cx="8520120" cy="572400"/>
          </a:xfrm>
          <a:prstGeom prst="rect">
            <a:avLst/>
          </a:prstGeom>
        </p:spPr>
        <p:txBody>
          <a:bodyPr lIns="0" rIns="0" tIns="0" bIns="0" anchor="ctr"/>
          <a:p>
            <a:endParaRPr b="0" lang="en-GB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5" name="PlaceHolder 2"/>
          <p:cNvSpPr>
            <a:spLocks noGrp="1"/>
          </p:cNvSpPr>
          <p:nvPr>
            <p:ph type="body"/>
          </p:nvPr>
        </p:nvSpPr>
        <p:spPr>
          <a:xfrm>
            <a:off x="311760" y="1152360"/>
            <a:ext cx="8520120" cy="3416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PlaceHolder 1"/>
          <p:cNvSpPr>
            <a:spLocks noGrp="1"/>
          </p:cNvSpPr>
          <p:nvPr>
            <p:ph type="title"/>
          </p:nvPr>
        </p:nvSpPr>
        <p:spPr>
          <a:xfrm>
            <a:off x="311760" y="444960"/>
            <a:ext cx="8520120" cy="572400"/>
          </a:xfrm>
          <a:prstGeom prst="rect">
            <a:avLst/>
          </a:prstGeom>
        </p:spPr>
        <p:txBody>
          <a:bodyPr lIns="0" rIns="0" tIns="0" bIns="0" anchor="ctr"/>
          <a:p>
            <a:endParaRPr b="0" lang="en-GB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7" name="PlaceHolder 2"/>
          <p:cNvSpPr>
            <a:spLocks noGrp="1"/>
          </p:cNvSpPr>
          <p:nvPr>
            <p:ph type="body"/>
          </p:nvPr>
        </p:nvSpPr>
        <p:spPr>
          <a:xfrm>
            <a:off x="311760" y="1152360"/>
            <a:ext cx="4157640" cy="3416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8" name="PlaceHolder 3"/>
          <p:cNvSpPr>
            <a:spLocks noGrp="1"/>
          </p:cNvSpPr>
          <p:nvPr>
            <p:ph type="body"/>
          </p:nvPr>
        </p:nvSpPr>
        <p:spPr>
          <a:xfrm>
            <a:off x="4677840" y="1152360"/>
            <a:ext cx="4157640" cy="3416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PlaceHolder 1"/>
          <p:cNvSpPr>
            <a:spLocks noGrp="1"/>
          </p:cNvSpPr>
          <p:nvPr>
            <p:ph type="title"/>
          </p:nvPr>
        </p:nvSpPr>
        <p:spPr>
          <a:xfrm>
            <a:off x="311760" y="444960"/>
            <a:ext cx="8520120" cy="572400"/>
          </a:xfrm>
          <a:prstGeom prst="rect">
            <a:avLst/>
          </a:prstGeom>
        </p:spPr>
        <p:txBody>
          <a:bodyPr lIns="0" rIns="0" tIns="0" bIns="0" anchor="ctr"/>
          <a:p>
            <a:endParaRPr b="0" lang="en-GB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PlaceHolder 1"/>
          <p:cNvSpPr>
            <a:spLocks noGrp="1"/>
          </p:cNvSpPr>
          <p:nvPr>
            <p:ph type="subTitle"/>
          </p:nvPr>
        </p:nvSpPr>
        <p:spPr>
          <a:xfrm>
            <a:off x="311760" y="444960"/>
            <a:ext cx="8520120" cy="26546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GB" sz="3200" spc="-1" strike="noStrike">
              <a:latin typeface="Arial"/>
            </a:endParaRPr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PlaceHolder 1"/>
          <p:cNvSpPr>
            <a:spLocks noGrp="1"/>
          </p:cNvSpPr>
          <p:nvPr>
            <p:ph type="title"/>
          </p:nvPr>
        </p:nvSpPr>
        <p:spPr>
          <a:xfrm>
            <a:off x="311760" y="444960"/>
            <a:ext cx="8520120" cy="572400"/>
          </a:xfrm>
          <a:prstGeom prst="rect">
            <a:avLst/>
          </a:prstGeom>
        </p:spPr>
        <p:txBody>
          <a:bodyPr lIns="0" rIns="0" tIns="0" bIns="0" anchor="ctr"/>
          <a:p>
            <a:endParaRPr b="0" lang="en-GB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2" name="PlaceHolder 2"/>
          <p:cNvSpPr>
            <a:spLocks noGrp="1"/>
          </p:cNvSpPr>
          <p:nvPr>
            <p:ph type="body"/>
          </p:nvPr>
        </p:nvSpPr>
        <p:spPr>
          <a:xfrm>
            <a:off x="311760" y="1152360"/>
            <a:ext cx="4157640" cy="16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3" name="PlaceHolder 3"/>
          <p:cNvSpPr>
            <a:spLocks noGrp="1"/>
          </p:cNvSpPr>
          <p:nvPr>
            <p:ph type="body"/>
          </p:nvPr>
        </p:nvSpPr>
        <p:spPr>
          <a:xfrm>
            <a:off x="4677840" y="1152360"/>
            <a:ext cx="4157640" cy="3416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4" name="PlaceHolder 4"/>
          <p:cNvSpPr>
            <a:spLocks noGrp="1"/>
          </p:cNvSpPr>
          <p:nvPr>
            <p:ph type="body"/>
          </p:nvPr>
        </p:nvSpPr>
        <p:spPr>
          <a:xfrm>
            <a:off x="311760" y="2936880"/>
            <a:ext cx="4157640" cy="16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ceHolder 1"/>
          <p:cNvSpPr>
            <a:spLocks noGrp="1"/>
          </p:cNvSpPr>
          <p:nvPr>
            <p:ph type="title"/>
          </p:nvPr>
        </p:nvSpPr>
        <p:spPr>
          <a:xfrm>
            <a:off x="311760" y="444960"/>
            <a:ext cx="8520120" cy="572400"/>
          </a:xfrm>
          <a:prstGeom prst="rect">
            <a:avLst/>
          </a:prstGeom>
        </p:spPr>
        <p:txBody>
          <a:bodyPr lIns="0" rIns="0" tIns="0" bIns="0" anchor="ctr"/>
          <a:p>
            <a:endParaRPr b="0" lang="en-GB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2"/>
          <p:cNvSpPr>
            <a:spLocks noGrp="1"/>
          </p:cNvSpPr>
          <p:nvPr>
            <p:ph type="subTitle"/>
          </p:nvPr>
        </p:nvSpPr>
        <p:spPr>
          <a:xfrm>
            <a:off x="311760" y="1152360"/>
            <a:ext cx="8520120" cy="34160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GB" sz="3200" spc="-1" strike="noStrike">
              <a:latin typeface="Arial"/>
            </a:endParaRPr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PlaceHolder 1"/>
          <p:cNvSpPr>
            <a:spLocks noGrp="1"/>
          </p:cNvSpPr>
          <p:nvPr>
            <p:ph type="title"/>
          </p:nvPr>
        </p:nvSpPr>
        <p:spPr>
          <a:xfrm>
            <a:off x="311760" y="444960"/>
            <a:ext cx="8520120" cy="572400"/>
          </a:xfrm>
          <a:prstGeom prst="rect">
            <a:avLst/>
          </a:prstGeom>
        </p:spPr>
        <p:txBody>
          <a:bodyPr lIns="0" rIns="0" tIns="0" bIns="0" anchor="ctr"/>
          <a:p>
            <a:endParaRPr b="0" lang="en-GB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6" name="PlaceHolder 2"/>
          <p:cNvSpPr>
            <a:spLocks noGrp="1"/>
          </p:cNvSpPr>
          <p:nvPr>
            <p:ph type="body"/>
          </p:nvPr>
        </p:nvSpPr>
        <p:spPr>
          <a:xfrm>
            <a:off x="311760" y="1152360"/>
            <a:ext cx="4157640" cy="3416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7" name="PlaceHolder 3"/>
          <p:cNvSpPr>
            <a:spLocks noGrp="1"/>
          </p:cNvSpPr>
          <p:nvPr>
            <p:ph type="body"/>
          </p:nvPr>
        </p:nvSpPr>
        <p:spPr>
          <a:xfrm>
            <a:off x="4677840" y="1152360"/>
            <a:ext cx="4157640" cy="16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8" name="PlaceHolder 4"/>
          <p:cNvSpPr>
            <a:spLocks noGrp="1"/>
          </p:cNvSpPr>
          <p:nvPr>
            <p:ph type="body"/>
          </p:nvPr>
        </p:nvSpPr>
        <p:spPr>
          <a:xfrm>
            <a:off x="4677840" y="2936880"/>
            <a:ext cx="4157640" cy="16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PlaceHolder 1"/>
          <p:cNvSpPr>
            <a:spLocks noGrp="1"/>
          </p:cNvSpPr>
          <p:nvPr>
            <p:ph type="title"/>
          </p:nvPr>
        </p:nvSpPr>
        <p:spPr>
          <a:xfrm>
            <a:off x="311760" y="444960"/>
            <a:ext cx="8520120" cy="572400"/>
          </a:xfrm>
          <a:prstGeom prst="rect">
            <a:avLst/>
          </a:prstGeom>
        </p:spPr>
        <p:txBody>
          <a:bodyPr lIns="0" rIns="0" tIns="0" bIns="0" anchor="ctr"/>
          <a:p>
            <a:endParaRPr b="0" lang="en-GB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0" name="PlaceHolder 2"/>
          <p:cNvSpPr>
            <a:spLocks noGrp="1"/>
          </p:cNvSpPr>
          <p:nvPr>
            <p:ph type="body"/>
          </p:nvPr>
        </p:nvSpPr>
        <p:spPr>
          <a:xfrm>
            <a:off x="311760" y="1152360"/>
            <a:ext cx="4157640" cy="16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1" name="PlaceHolder 3"/>
          <p:cNvSpPr>
            <a:spLocks noGrp="1"/>
          </p:cNvSpPr>
          <p:nvPr>
            <p:ph type="body"/>
          </p:nvPr>
        </p:nvSpPr>
        <p:spPr>
          <a:xfrm>
            <a:off x="4677840" y="1152360"/>
            <a:ext cx="4157640" cy="16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2" name="PlaceHolder 4"/>
          <p:cNvSpPr>
            <a:spLocks noGrp="1"/>
          </p:cNvSpPr>
          <p:nvPr>
            <p:ph type="body"/>
          </p:nvPr>
        </p:nvSpPr>
        <p:spPr>
          <a:xfrm>
            <a:off x="311760" y="2936880"/>
            <a:ext cx="8520120" cy="16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PlaceHolder 1"/>
          <p:cNvSpPr>
            <a:spLocks noGrp="1"/>
          </p:cNvSpPr>
          <p:nvPr>
            <p:ph type="title"/>
          </p:nvPr>
        </p:nvSpPr>
        <p:spPr>
          <a:xfrm>
            <a:off x="311760" y="444960"/>
            <a:ext cx="8520120" cy="572400"/>
          </a:xfrm>
          <a:prstGeom prst="rect">
            <a:avLst/>
          </a:prstGeom>
        </p:spPr>
        <p:txBody>
          <a:bodyPr lIns="0" rIns="0" tIns="0" bIns="0" anchor="ctr"/>
          <a:p>
            <a:endParaRPr b="0" lang="en-GB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4" name="PlaceHolder 2"/>
          <p:cNvSpPr>
            <a:spLocks noGrp="1"/>
          </p:cNvSpPr>
          <p:nvPr>
            <p:ph type="body"/>
          </p:nvPr>
        </p:nvSpPr>
        <p:spPr>
          <a:xfrm>
            <a:off x="311760" y="1152360"/>
            <a:ext cx="8520120" cy="16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5" name="PlaceHolder 3"/>
          <p:cNvSpPr>
            <a:spLocks noGrp="1"/>
          </p:cNvSpPr>
          <p:nvPr>
            <p:ph type="body"/>
          </p:nvPr>
        </p:nvSpPr>
        <p:spPr>
          <a:xfrm>
            <a:off x="311760" y="2936880"/>
            <a:ext cx="8520120" cy="16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PlaceHolder 1"/>
          <p:cNvSpPr>
            <a:spLocks noGrp="1"/>
          </p:cNvSpPr>
          <p:nvPr>
            <p:ph type="title"/>
          </p:nvPr>
        </p:nvSpPr>
        <p:spPr>
          <a:xfrm>
            <a:off x="311760" y="444960"/>
            <a:ext cx="8520120" cy="572400"/>
          </a:xfrm>
          <a:prstGeom prst="rect">
            <a:avLst/>
          </a:prstGeom>
        </p:spPr>
        <p:txBody>
          <a:bodyPr lIns="0" rIns="0" tIns="0" bIns="0" anchor="ctr"/>
          <a:p>
            <a:endParaRPr b="0" lang="en-GB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7" name="PlaceHolder 2"/>
          <p:cNvSpPr>
            <a:spLocks noGrp="1"/>
          </p:cNvSpPr>
          <p:nvPr>
            <p:ph type="body"/>
          </p:nvPr>
        </p:nvSpPr>
        <p:spPr>
          <a:xfrm>
            <a:off x="311760" y="1152360"/>
            <a:ext cx="4157640" cy="16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8" name="PlaceHolder 3"/>
          <p:cNvSpPr>
            <a:spLocks noGrp="1"/>
          </p:cNvSpPr>
          <p:nvPr>
            <p:ph type="body"/>
          </p:nvPr>
        </p:nvSpPr>
        <p:spPr>
          <a:xfrm>
            <a:off x="4677840" y="1152360"/>
            <a:ext cx="4157640" cy="16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9" name="PlaceHolder 4"/>
          <p:cNvSpPr>
            <a:spLocks noGrp="1"/>
          </p:cNvSpPr>
          <p:nvPr>
            <p:ph type="body"/>
          </p:nvPr>
        </p:nvSpPr>
        <p:spPr>
          <a:xfrm>
            <a:off x="311760" y="2936880"/>
            <a:ext cx="4157640" cy="16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0" name="PlaceHolder 5"/>
          <p:cNvSpPr>
            <a:spLocks noGrp="1"/>
          </p:cNvSpPr>
          <p:nvPr>
            <p:ph type="body"/>
          </p:nvPr>
        </p:nvSpPr>
        <p:spPr>
          <a:xfrm>
            <a:off x="4677840" y="2936880"/>
            <a:ext cx="4157640" cy="16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PlaceHolder 1"/>
          <p:cNvSpPr>
            <a:spLocks noGrp="1"/>
          </p:cNvSpPr>
          <p:nvPr>
            <p:ph type="title"/>
          </p:nvPr>
        </p:nvSpPr>
        <p:spPr>
          <a:xfrm>
            <a:off x="311760" y="444960"/>
            <a:ext cx="8520120" cy="572400"/>
          </a:xfrm>
          <a:prstGeom prst="rect">
            <a:avLst/>
          </a:prstGeom>
        </p:spPr>
        <p:txBody>
          <a:bodyPr lIns="0" rIns="0" tIns="0" bIns="0" anchor="ctr"/>
          <a:p>
            <a:endParaRPr b="0" lang="en-GB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2" name="PlaceHolder 2"/>
          <p:cNvSpPr>
            <a:spLocks noGrp="1"/>
          </p:cNvSpPr>
          <p:nvPr>
            <p:ph type="body"/>
          </p:nvPr>
        </p:nvSpPr>
        <p:spPr>
          <a:xfrm>
            <a:off x="311760" y="1152360"/>
            <a:ext cx="2743200" cy="16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3" name="PlaceHolder 3"/>
          <p:cNvSpPr>
            <a:spLocks noGrp="1"/>
          </p:cNvSpPr>
          <p:nvPr>
            <p:ph type="body"/>
          </p:nvPr>
        </p:nvSpPr>
        <p:spPr>
          <a:xfrm>
            <a:off x="3192480" y="1152360"/>
            <a:ext cx="2743200" cy="16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4" name="PlaceHolder 4"/>
          <p:cNvSpPr>
            <a:spLocks noGrp="1"/>
          </p:cNvSpPr>
          <p:nvPr>
            <p:ph type="body"/>
          </p:nvPr>
        </p:nvSpPr>
        <p:spPr>
          <a:xfrm>
            <a:off x="6073200" y="1152360"/>
            <a:ext cx="2743200" cy="16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5" name="PlaceHolder 5"/>
          <p:cNvSpPr>
            <a:spLocks noGrp="1"/>
          </p:cNvSpPr>
          <p:nvPr>
            <p:ph type="body"/>
          </p:nvPr>
        </p:nvSpPr>
        <p:spPr>
          <a:xfrm>
            <a:off x="311760" y="2936880"/>
            <a:ext cx="2743200" cy="16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6" name="PlaceHolder 6"/>
          <p:cNvSpPr>
            <a:spLocks noGrp="1"/>
          </p:cNvSpPr>
          <p:nvPr>
            <p:ph type="body"/>
          </p:nvPr>
        </p:nvSpPr>
        <p:spPr>
          <a:xfrm>
            <a:off x="3192480" y="2936880"/>
            <a:ext cx="2743200" cy="16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7" name="PlaceHolder 7"/>
          <p:cNvSpPr>
            <a:spLocks noGrp="1"/>
          </p:cNvSpPr>
          <p:nvPr>
            <p:ph type="body"/>
          </p:nvPr>
        </p:nvSpPr>
        <p:spPr>
          <a:xfrm>
            <a:off x="6073200" y="2936880"/>
            <a:ext cx="2743200" cy="16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311760" y="444960"/>
            <a:ext cx="8520120" cy="572400"/>
          </a:xfrm>
          <a:prstGeom prst="rect">
            <a:avLst/>
          </a:prstGeom>
        </p:spPr>
        <p:txBody>
          <a:bodyPr lIns="0" rIns="0" tIns="0" bIns="0" anchor="ctr"/>
          <a:p>
            <a:endParaRPr b="0" lang="en-GB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body"/>
          </p:nvPr>
        </p:nvSpPr>
        <p:spPr>
          <a:xfrm>
            <a:off x="311760" y="1152360"/>
            <a:ext cx="8520120" cy="3416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311760" y="444960"/>
            <a:ext cx="8520120" cy="572400"/>
          </a:xfrm>
          <a:prstGeom prst="rect">
            <a:avLst/>
          </a:prstGeom>
        </p:spPr>
        <p:txBody>
          <a:bodyPr lIns="0" rIns="0" tIns="0" bIns="0" anchor="ctr"/>
          <a:p>
            <a:endParaRPr b="0" lang="en-GB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 type="body"/>
          </p:nvPr>
        </p:nvSpPr>
        <p:spPr>
          <a:xfrm>
            <a:off x="311760" y="1152360"/>
            <a:ext cx="4157640" cy="3416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" name="PlaceHolder 3"/>
          <p:cNvSpPr>
            <a:spLocks noGrp="1"/>
          </p:cNvSpPr>
          <p:nvPr>
            <p:ph type="body"/>
          </p:nvPr>
        </p:nvSpPr>
        <p:spPr>
          <a:xfrm>
            <a:off x="4677840" y="1152360"/>
            <a:ext cx="4157640" cy="3416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title"/>
          </p:nvPr>
        </p:nvSpPr>
        <p:spPr>
          <a:xfrm>
            <a:off x="311760" y="444960"/>
            <a:ext cx="8520120" cy="572400"/>
          </a:xfrm>
          <a:prstGeom prst="rect">
            <a:avLst/>
          </a:prstGeom>
        </p:spPr>
        <p:txBody>
          <a:bodyPr lIns="0" rIns="0" tIns="0" bIns="0" anchor="ctr"/>
          <a:p>
            <a:endParaRPr b="0" lang="en-GB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subTitle"/>
          </p:nvPr>
        </p:nvSpPr>
        <p:spPr>
          <a:xfrm>
            <a:off x="311760" y="444960"/>
            <a:ext cx="8520120" cy="26546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GB" sz="3200" spc="-1" strike="noStrike">
              <a:latin typeface="Arial"/>
            </a:endParaRP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311760" y="444960"/>
            <a:ext cx="8520120" cy="572400"/>
          </a:xfrm>
          <a:prstGeom prst="rect">
            <a:avLst/>
          </a:prstGeom>
        </p:spPr>
        <p:txBody>
          <a:bodyPr lIns="0" rIns="0" tIns="0" bIns="0" anchor="ctr"/>
          <a:p>
            <a:endParaRPr b="0" lang="en-GB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" name="PlaceHolder 2"/>
          <p:cNvSpPr>
            <a:spLocks noGrp="1"/>
          </p:cNvSpPr>
          <p:nvPr>
            <p:ph type="body"/>
          </p:nvPr>
        </p:nvSpPr>
        <p:spPr>
          <a:xfrm>
            <a:off x="311760" y="1152360"/>
            <a:ext cx="4157640" cy="16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" name="PlaceHolder 3"/>
          <p:cNvSpPr>
            <a:spLocks noGrp="1"/>
          </p:cNvSpPr>
          <p:nvPr>
            <p:ph type="body"/>
          </p:nvPr>
        </p:nvSpPr>
        <p:spPr>
          <a:xfrm>
            <a:off x="4677840" y="1152360"/>
            <a:ext cx="4157640" cy="3416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" name="PlaceHolder 4"/>
          <p:cNvSpPr>
            <a:spLocks noGrp="1"/>
          </p:cNvSpPr>
          <p:nvPr>
            <p:ph type="body"/>
          </p:nvPr>
        </p:nvSpPr>
        <p:spPr>
          <a:xfrm>
            <a:off x="311760" y="2936880"/>
            <a:ext cx="4157640" cy="16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laceHolder 1"/>
          <p:cNvSpPr>
            <a:spLocks noGrp="1"/>
          </p:cNvSpPr>
          <p:nvPr>
            <p:ph type="title"/>
          </p:nvPr>
        </p:nvSpPr>
        <p:spPr>
          <a:xfrm>
            <a:off x="311760" y="444960"/>
            <a:ext cx="8520120" cy="572400"/>
          </a:xfrm>
          <a:prstGeom prst="rect">
            <a:avLst/>
          </a:prstGeom>
        </p:spPr>
        <p:txBody>
          <a:bodyPr lIns="0" rIns="0" tIns="0" bIns="0" anchor="ctr"/>
          <a:p>
            <a:endParaRPr b="0" lang="en-GB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" name="PlaceHolder 2"/>
          <p:cNvSpPr>
            <a:spLocks noGrp="1"/>
          </p:cNvSpPr>
          <p:nvPr>
            <p:ph type="body"/>
          </p:nvPr>
        </p:nvSpPr>
        <p:spPr>
          <a:xfrm>
            <a:off x="311760" y="1152360"/>
            <a:ext cx="4157640" cy="3416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" name="PlaceHolder 3"/>
          <p:cNvSpPr>
            <a:spLocks noGrp="1"/>
          </p:cNvSpPr>
          <p:nvPr>
            <p:ph type="body"/>
          </p:nvPr>
        </p:nvSpPr>
        <p:spPr>
          <a:xfrm>
            <a:off x="4677840" y="1152360"/>
            <a:ext cx="4157640" cy="16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" name="PlaceHolder 4"/>
          <p:cNvSpPr>
            <a:spLocks noGrp="1"/>
          </p:cNvSpPr>
          <p:nvPr>
            <p:ph type="body"/>
          </p:nvPr>
        </p:nvSpPr>
        <p:spPr>
          <a:xfrm>
            <a:off x="4677840" y="2936880"/>
            <a:ext cx="4157640" cy="16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laceHolder 1"/>
          <p:cNvSpPr>
            <a:spLocks noGrp="1"/>
          </p:cNvSpPr>
          <p:nvPr>
            <p:ph type="title"/>
          </p:nvPr>
        </p:nvSpPr>
        <p:spPr>
          <a:xfrm>
            <a:off x="311760" y="444960"/>
            <a:ext cx="8520120" cy="572400"/>
          </a:xfrm>
          <a:prstGeom prst="rect">
            <a:avLst/>
          </a:prstGeom>
        </p:spPr>
        <p:txBody>
          <a:bodyPr lIns="0" rIns="0" tIns="0" bIns="0" anchor="ctr"/>
          <a:p>
            <a:endParaRPr b="0" lang="en-GB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" name="PlaceHolder 2"/>
          <p:cNvSpPr>
            <a:spLocks noGrp="1"/>
          </p:cNvSpPr>
          <p:nvPr>
            <p:ph type="body"/>
          </p:nvPr>
        </p:nvSpPr>
        <p:spPr>
          <a:xfrm>
            <a:off x="311760" y="1152360"/>
            <a:ext cx="4157640" cy="16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2" name="PlaceHolder 3"/>
          <p:cNvSpPr>
            <a:spLocks noGrp="1"/>
          </p:cNvSpPr>
          <p:nvPr>
            <p:ph type="body"/>
          </p:nvPr>
        </p:nvSpPr>
        <p:spPr>
          <a:xfrm>
            <a:off x="4677840" y="1152360"/>
            <a:ext cx="4157640" cy="16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3" name="PlaceHolder 4"/>
          <p:cNvSpPr>
            <a:spLocks noGrp="1"/>
          </p:cNvSpPr>
          <p:nvPr>
            <p:ph type="body"/>
          </p:nvPr>
        </p:nvSpPr>
        <p:spPr>
          <a:xfrm>
            <a:off x="311760" y="2936880"/>
            <a:ext cx="8520120" cy="16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4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PlaceHolder 1"/>
          <p:cNvSpPr>
            <a:spLocks noGrp="1"/>
          </p:cNvSpPr>
          <p:nvPr>
            <p:ph type="title"/>
          </p:nvPr>
        </p:nvSpPr>
        <p:spPr>
          <a:xfrm>
            <a:off x="311760" y="744480"/>
            <a:ext cx="8520120" cy="2052360"/>
          </a:xfrm>
          <a:prstGeom prst="rect">
            <a:avLst/>
          </a:prstGeom>
        </p:spPr>
        <p:txBody>
          <a:bodyPr tIns="91440" bIns="91440" anchor="b"/>
          <a:p>
            <a:r>
              <a:rPr b="0" lang="en-GB" sz="5200" spc="-1" strike="noStrike">
                <a:solidFill>
                  <a:srgbClr val="000000"/>
                </a:solidFill>
                <a:latin typeface="Arial"/>
              </a:rPr>
              <a:t>Click to edit the title text format</a:t>
            </a:r>
            <a:endParaRPr b="0" lang="en-GB" sz="5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" name="PlaceHolder 2"/>
          <p:cNvSpPr>
            <a:spLocks noGrp="1"/>
          </p:cNvSpPr>
          <p:nvPr>
            <p:ph type="sldNum"/>
          </p:nvPr>
        </p:nvSpPr>
        <p:spPr>
          <a:xfrm>
            <a:off x="8472600" y="4663080"/>
            <a:ext cx="548280" cy="393120"/>
          </a:xfrm>
          <a:prstGeom prst="rect">
            <a:avLst/>
          </a:prstGeom>
        </p:spPr>
        <p:txBody>
          <a:bodyPr tIns="91440" bIns="91440" anchor="ctr"/>
          <a:p>
            <a:pPr algn="r">
              <a:lnSpc>
                <a:spcPct val="100000"/>
              </a:lnSpc>
            </a:pPr>
            <a:fld id="{6503D52B-92EF-4C80-9218-F6D40461CFD0}" type="slidenum">
              <a:rPr b="0" lang="en-GB" sz="1000" spc="-1" strike="noStrike">
                <a:solidFill>
                  <a:srgbClr val="595959"/>
                </a:solidFill>
                <a:latin typeface="Arial"/>
                <a:ea typeface="Arial"/>
              </a:rPr>
              <a:t>&lt;number&gt;</a:t>
            </a:fld>
            <a:endParaRPr b="0" lang="en-GB" sz="1000" spc="-1" strike="noStrike">
              <a:latin typeface="Times New Roman"/>
            </a:endParaRPr>
          </a:p>
        </p:txBody>
      </p:sp>
      <p:sp>
        <p:nvSpPr>
          <p:cNvPr id="2" name="PlaceHolder 3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1400" spc="-1" strike="noStrike">
                <a:solidFill>
                  <a:srgbClr val="000000"/>
                </a:solidFill>
                <a:latin typeface="Arial"/>
              </a:rPr>
              <a:t>Click to edit the outline text format</a:t>
            </a:r>
            <a:endParaRPr b="0" lang="en-GB" sz="14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GB" sz="1400" spc="-1" strike="noStrike">
                <a:solidFill>
                  <a:srgbClr val="000000"/>
                </a:solidFill>
                <a:latin typeface="Arial"/>
              </a:rPr>
              <a:t>Second Outline Level</a:t>
            </a:r>
            <a:endParaRPr b="0" lang="en-GB" sz="14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1400" spc="-1" strike="noStrike">
                <a:solidFill>
                  <a:srgbClr val="000000"/>
                </a:solidFill>
                <a:latin typeface="Arial"/>
              </a:rPr>
              <a:t>Third Outline Level</a:t>
            </a:r>
            <a:endParaRPr b="0" lang="en-GB" sz="14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GB" sz="1400" spc="-1" strike="noStrike">
                <a:solidFill>
                  <a:srgbClr val="000000"/>
                </a:solidFill>
                <a:latin typeface="Arial"/>
              </a:rPr>
              <a:t>Fourth Outline Level</a:t>
            </a:r>
            <a:endParaRPr b="0" lang="en-GB" sz="14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2000" spc="-1" strike="noStrike">
                <a:solidFill>
                  <a:srgbClr val="000000"/>
                </a:solidFill>
                <a:latin typeface="Arial"/>
              </a:rPr>
              <a:t>Fifth Outline Level</a:t>
            </a:r>
            <a:endParaRPr b="0" lang="en-GB" sz="20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2000" spc="-1" strike="noStrike">
                <a:solidFill>
                  <a:srgbClr val="000000"/>
                </a:solidFill>
                <a:latin typeface="Arial"/>
              </a:rPr>
              <a:t>Sixth Outline Level</a:t>
            </a:r>
            <a:endParaRPr b="0" lang="en-GB" sz="20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2000" spc="-1" strike="noStrike">
                <a:solidFill>
                  <a:srgbClr val="000000"/>
                </a:solidFill>
                <a:latin typeface="Arial"/>
              </a:rPr>
              <a:t>Seventh Outline Level</a:t>
            </a:r>
            <a:endParaRPr b="0" lang="en-GB" sz="20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PlaceHolder 1"/>
          <p:cNvSpPr>
            <a:spLocks noGrp="1"/>
          </p:cNvSpPr>
          <p:nvPr>
            <p:ph type="title"/>
          </p:nvPr>
        </p:nvSpPr>
        <p:spPr>
          <a:xfrm>
            <a:off x="311760" y="444960"/>
            <a:ext cx="8520120" cy="572400"/>
          </a:xfrm>
          <a:prstGeom prst="rect">
            <a:avLst/>
          </a:prstGeom>
        </p:spPr>
        <p:txBody>
          <a:bodyPr tIns="91440" bIns="91440"/>
          <a:p>
            <a:r>
              <a:rPr b="0" lang="en-GB" sz="2800" spc="-1" strike="noStrike">
                <a:solidFill>
                  <a:srgbClr val="000000"/>
                </a:solidFill>
                <a:latin typeface="Arial"/>
              </a:rPr>
              <a:t>Click to edit the title text format</a:t>
            </a:r>
            <a:endParaRPr b="0" lang="en-GB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0" name="PlaceHolder 2"/>
          <p:cNvSpPr>
            <a:spLocks noGrp="1"/>
          </p:cNvSpPr>
          <p:nvPr>
            <p:ph type="body"/>
          </p:nvPr>
        </p:nvSpPr>
        <p:spPr>
          <a:xfrm>
            <a:off x="311760" y="1152360"/>
            <a:ext cx="8520120" cy="3416040"/>
          </a:xfrm>
          <a:prstGeom prst="rect">
            <a:avLst/>
          </a:prstGeom>
        </p:spPr>
        <p:txBody>
          <a:bodyPr tIns="91440" bIns="91440"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1800" spc="-1" strike="noStrike">
                <a:solidFill>
                  <a:srgbClr val="000000"/>
                </a:solidFill>
                <a:latin typeface="Arial"/>
              </a:rPr>
              <a:t>Click to edit the outline text format</a:t>
            </a:r>
            <a:endParaRPr b="0" lang="en-GB" sz="18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GB" sz="1800" spc="-1" strike="noStrike">
                <a:solidFill>
                  <a:srgbClr val="000000"/>
                </a:solidFill>
                <a:latin typeface="Arial"/>
              </a:rPr>
              <a:t>Second Outline Level</a:t>
            </a:r>
            <a:endParaRPr b="0" lang="en-GB" sz="18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1800" spc="-1" strike="noStrike">
                <a:solidFill>
                  <a:srgbClr val="000000"/>
                </a:solidFill>
                <a:latin typeface="Arial"/>
              </a:rPr>
              <a:t>Third Outline Level</a:t>
            </a:r>
            <a:endParaRPr b="0" lang="en-GB" sz="18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GB" sz="1800" spc="-1" strike="noStrike">
                <a:solidFill>
                  <a:srgbClr val="000000"/>
                </a:solidFill>
                <a:latin typeface="Arial"/>
              </a:rPr>
              <a:t>Fourth Outline Level</a:t>
            </a:r>
            <a:endParaRPr b="0" lang="en-GB" sz="18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1800" spc="-1" strike="noStrike">
                <a:solidFill>
                  <a:srgbClr val="000000"/>
                </a:solidFill>
                <a:latin typeface="Arial"/>
              </a:rPr>
              <a:t>Fifth Outline Level</a:t>
            </a:r>
            <a:endParaRPr b="0" lang="en-GB" sz="18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1800" spc="-1" strike="noStrike">
                <a:solidFill>
                  <a:srgbClr val="000000"/>
                </a:solidFill>
                <a:latin typeface="Arial"/>
              </a:rPr>
              <a:t>Sixth Outline Level</a:t>
            </a:r>
            <a:endParaRPr b="0" lang="en-GB" sz="18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1800" spc="-1" strike="noStrike">
                <a:solidFill>
                  <a:srgbClr val="000000"/>
                </a:solidFill>
                <a:latin typeface="Arial"/>
              </a:rPr>
              <a:t>Seventh Outline Level</a:t>
            </a:r>
            <a:endParaRPr b="0" lang="en-GB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1" name="PlaceHolder 3"/>
          <p:cNvSpPr>
            <a:spLocks noGrp="1"/>
          </p:cNvSpPr>
          <p:nvPr>
            <p:ph type="sldNum"/>
          </p:nvPr>
        </p:nvSpPr>
        <p:spPr>
          <a:xfrm>
            <a:off x="8472600" y="4663080"/>
            <a:ext cx="548280" cy="393120"/>
          </a:xfrm>
          <a:prstGeom prst="rect">
            <a:avLst/>
          </a:prstGeom>
        </p:spPr>
        <p:txBody>
          <a:bodyPr tIns="91440" bIns="91440" anchor="ctr"/>
          <a:p>
            <a:pPr algn="r">
              <a:lnSpc>
                <a:spcPct val="100000"/>
              </a:lnSpc>
            </a:pPr>
            <a:fld id="{83D35596-0383-434F-A412-F368374C2AFE}" type="slidenum">
              <a:rPr b="0" lang="en-GB" sz="1000" spc="-1" strike="noStrike">
                <a:solidFill>
                  <a:srgbClr val="595959"/>
                </a:solidFill>
                <a:latin typeface="Arial"/>
                <a:ea typeface="Arial"/>
              </a:rPr>
              <a:t>&lt;number&gt;</a:t>
            </a:fld>
            <a:endParaRPr b="0" lang="en-GB" sz="1000" spc="-1" strike="noStrike"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slideLayout" Target="../slideLayouts/slideLayout2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image" Target="../media/image2.jpeg"/><Relationship Id="rId2" Type="http://schemas.openxmlformats.org/officeDocument/2006/relationships/slideLayout" Target="../slideLayouts/slideLayout15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3.jpeg"/><Relationship Id="rId2" Type="http://schemas.openxmlformats.org/officeDocument/2006/relationships/slideLayout" Target="../slideLayouts/slideLayout15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4.jpeg"/><Relationship Id="rId2" Type="http://schemas.openxmlformats.org/officeDocument/2006/relationships/slideLayout" Target="../slideLayouts/slideLayout15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5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image" Target="../media/image5.jpeg"/><Relationship Id="rId2" Type="http://schemas.openxmlformats.org/officeDocument/2006/relationships/slideLayout" Target="../slideLayouts/slideLayout15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1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TextShape 1"/>
          <p:cNvSpPr txBox="1"/>
          <p:nvPr/>
        </p:nvSpPr>
        <p:spPr>
          <a:xfrm>
            <a:off x="311760" y="744480"/>
            <a:ext cx="8520120" cy="2052360"/>
          </a:xfrm>
          <a:prstGeom prst="rect">
            <a:avLst/>
          </a:prstGeom>
          <a:noFill/>
          <a:ln>
            <a:noFill/>
          </a:ln>
        </p:spPr>
        <p:txBody>
          <a:bodyPr tIns="91440" bIns="91440" anchor="b"/>
          <a:p>
            <a:pPr algn="ctr">
              <a:lnSpc>
                <a:spcPct val="100000"/>
              </a:lnSpc>
            </a:pPr>
            <a:r>
              <a:rPr b="1" lang="en-GB" sz="6000" spc="-1" strike="noStrike">
                <a:solidFill>
                  <a:srgbClr val="ffffff"/>
                </a:solidFill>
                <a:latin typeface="Comfortaa"/>
                <a:ea typeface="Comfortaa"/>
              </a:rPr>
              <a:t>Deforestation</a:t>
            </a:r>
            <a:endParaRPr b="0" lang="en-GB" sz="6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9" name="TextShape 2"/>
          <p:cNvSpPr txBox="1"/>
          <p:nvPr/>
        </p:nvSpPr>
        <p:spPr>
          <a:xfrm>
            <a:off x="311760" y="2834280"/>
            <a:ext cx="8520120" cy="792360"/>
          </a:xfrm>
          <a:prstGeom prst="rect">
            <a:avLst/>
          </a:prstGeom>
          <a:noFill/>
          <a:ln>
            <a:noFill/>
          </a:ln>
        </p:spPr>
        <p:txBody>
          <a:bodyPr tIns="91440" bIns="91440"/>
          <a:p>
            <a:pPr algn="ctr">
              <a:lnSpc>
                <a:spcPct val="100000"/>
              </a:lnSpc>
            </a:pPr>
            <a:r>
              <a:rPr b="0" lang="en-GB" sz="3600" spc="-1" strike="noStrike">
                <a:solidFill>
                  <a:srgbClr val="ffffff"/>
                </a:solidFill>
                <a:latin typeface="Arial"/>
                <a:ea typeface="Arial"/>
              </a:rPr>
              <a:t>The Facts</a:t>
            </a:r>
            <a:endParaRPr b="0" lang="en-GB" sz="3600" spc="-1" strike="noStrike">
              <a:latin typeface="Arial"/>
            </a:endParaRPr>
          </a:p>
        </p:txBody>
      </p:sp>
      <p:sp>
        <p:nvSpPr>
          <p:cNvPr id="80" name="CustomShape 3"/>
          <p:cNvSpPr/>
          <p:nvPr/>
        </p:nvSpPr>
        <p:spPr>
          <a:xfrm>
            <a:off x="418320" y="4404600"/>
            <a:ext cx="1797840" cy="4737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tIns="91440" bIns="91440"/>
          <a:p>
            <a:pPr>
              <a:lnSpc>
                <a:spcPct val="100000"/>
              </a:lnSpc>
            </a:pPr>
            <a:r>
              <a:rPr b="0" lang="en-GB" sz="1400" spc="-1" strike="noStrike">
                <a:solidFill>
                  <a:srgbClr val="ffffff"/>
                </a:solidFill>
                <a:latin typeface="Arial"/>
                <a:ea typeface="Arial"/>
              </a:rPr>
              <a:t>Jamie McCormick P7</a:t>
            </a:r>
            <a:endParaRPr b="0" lang="en-GB" sz="14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TextShape 1"/>
          <p:cNvSpPr txBox="1"/>
          <p:nvPr/>
        </p:nvSpPr>
        <p:spPr>
          <a:xfrm>
            <a:off x="311760" y="444960"/>
            <a:ext cx="8520120" cy="572400"/>
          </a:xfrm>
          <a:prstGeom prst="rect">
            <a:avLst/>
          </a:prstGeom>
          <a:noFill/>
          <a:ln>
            <a:noFill/>
          </a:ln>
        </p:spPr>
        <p:txBody>
          <a:bodyPr tIns="91440" bIns="91440"/>
          <a:p>
            <a:pPr>
              <a:lnSpc>
                <a:spcPct val="100000"/>
              </a:lnSpc>
            </a:pPr>
            <a:r>
              <a:rPr b="0" lang="en-GB" sz="2800" spc="-1" strike="noStrike">
                <a:solidFill>
                  <a:srgbClr val="000000"/>
                </a:solidFill>
                <a:latin typeface="Arial"/>
                <a:ea typeface="Arial"/>
              </a:rPr>
              <a:t>Contents</a:t>
            </a:r>
            <a:endParaRPr b="0" lang="en-GB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2" name="TextShape 2"/>
          <p:cNvSpPr txBox="1"/>
          <p:nvPr/>
        </p:nvSpPr>
        <p:spPr>
          <a:xfrm>
            <a:off x="311760" y="1152360"/>
            <a:ext cx="8520120" cy="3416040"/>
          </a:xfrm>
          <a:prstGeom prst="rect">
            <a:avLst/>
          </a:prstGeom>
          <a:noFill/>
          <a:ln>
            <a:noFill/>
          </a:ln>
        </p:spPr>
        <p:txBody>
          <a:bodyPr tIns="91440" bIns="91440"/>
          <a:p>
            <a:pPr>
              <a:lnSpc>
                <a:spcPct val="115000"/>
              </a:lnSpc>
            </a:pPr>
            <a:r>
              <a:rPr b="0" lang="en-GB" sz="1800" spc="-1" strike="noStrike">
                <a:solidFill>
                  <a:srgbClr val="595959"/>
                </a:solidFill>
                <a:latin typeface="Arial"/>
                <a:ea typeface="Arial"/>
              </a:rPr>
              <a:t>Contents:</a:t>
            </a:r>
            <a:endParaRPr b="0" lang="en-GB" sz="1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15000"/>
              </a:lnSpc>
              <a:spcBef>
                <a:spcPts val="1599"/>
              </a:spcBef>
            </a:pPr>
            <a:r>
              <a:rPr b="0" lang="en-GB" sz="1800" spc="-1" strike="noStrike">
                <a:solidFill>
                  <a:srgbClr val="595959"/>
                </a:solidFill>
                <a:latin typeface="Arial"/>
                <a:ea typeface="Arial"/>
              </a:rPr>
              <a:t>What is deforestation?</a:t>
            </a:r>
            <a:endParaRPr b="0" lang="en-GB" sz="1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15000"/>
              </a:lnSpc>
              <a:spcBef>
                <a:spcPts val="1599"/>
              </a:spcBef>
            </a:pPr>
            <a:r>
              <a:rPr b="0" lang="en-GB" sz="1800" spc="-1" strike="noStrike">
                <a:solidFill>
                  <a:srgbClr val="595959"/>
                </a:solidFill>
                <a:latin typeface="Arial"/>
                <a:ea typeface="Arial"/>
              </a:rPr>
              <a:t>Types of deforestation.</a:t>
            </a:r>
            <a:endParaRPr b="0" lang="en-GB" sz="1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15000"/>
              </a:lnSpc>
              <a:spcBef>
                <a:spcPts val="1599"/>
              </a:spcBef>
            </a:pPr>
            <a:r>
              <a:rPr b="0" lang="en-GB" sz="1800" spc="-1" strike="noStrike">
                <a:solidFill>
                  <a:srgbClr val="595959"/>
                </a:solidFill>
                <a:latin typeface="Arial"/>
                <a:ea typeface="Arial"/>
              </a:rPr>
              <a:t>Effects of deforestation.</a:t>
            </a:r>
            <a:endParaRPr b="0" lang="en-GB" sz="1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15000"/>
              </a:lnSpc>
              <a:spcBef>
                <a:spcPts val="1599"/>
              </a:spcBef>
              <a:spcAft>
                <a:spcPts val="1599"/>
              </a:spcAft>
            </a:pPr>
            <a:r>
              <a:rPr b="0" lang="en-GB" sz="1800" spc="-1" strike="noStrike">
                <a:solidFill>
                  <a:srgbClr val="595959"/>
                </a:solidFill>
                <a:latin typeface="Arial"/>
                <a:ea typeface="Arial"/>
              </a:rPr>
              <a:t>How to stop deforestation?</a:t>
            </a:r>
            <a:endParaRPr b="0" lang="en-GB" sz="18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83" name="Google Shape;63;p14" descr=""/>
          <p:cNvPicPr/>
          <p:nvPr/>
        </p:nvPicPr>
        <p:blipFill>
          <a:blip r:embed="rId1"/>
          <a:stretch/>
        </p:blipFill>
        <p:spPr>
          <a:xfrm>
            <a:off x="3326400" y="1118160"/>
            <a:ext cx="5226840" cy="348444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3" dur="indefinite" restart="never" nodeType="tmRoot">
          <p:childTnLst>
            <p:seq>
              <p:cTn id="4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TextShape 1"/>
          <p:cNvSpPr txBox="1"/>
          <p:nvPr/>
        </p:nvSpPr>
        <p:spPr>
          <a:xfrm>
            <a:off x="311760" y="444960"/>
            <a:ext cx="8520120" cy="572400"/>
          </a:xfrm>
          <a:prstGeom prst="rect">
            <a:avLst/>
          </a:prstGeom>
          <a:noFill/>
          <a:ln>
            <a:noFill/>
          </a:ln>
        </p:spPr>
        <p:txBody>
          <a:bodyPr tIns="91440" bIns="91440"/>
          <a:p>
            <a:pPr>
              <a:lnSpc>
                <a:spcPct val="100000"/>
              </a:lnSpc>
            </a:pPr>
            <a:r>
              <a:rPr b="0" lang="en-GB" sz="2800" spc="-1" strike="noStrike">
                <a:solidFill>
                  <a:srgbClr val="000000"/>
                </a:solidFill>
                <a:latin typeface="Arial"/>
                <a:ea typeface="Arial"/>
              </a:rPr>
              <a:t>What Is Deforestation?</a:t>
            </a:r>
            <a:endParaRPr b="0" lang="en-GB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5" name="TextShape 2"/>
          <p:cNvSpPr txBox="1"/>
          <p:nvPr/>
        </p:nvSpPr>
        <p:spPr>
          <a:xfrm>
            <a:off x="311760" y="1152360"/>
            <a:ext cx="2294640" cy="2346120"/>
          </a:xfrm>
          <a:prstGeom prst="rect">
            <a:avLst/>
          </a:prstGeom>
          <a:noFill/>
          <a:ln>
            <a:noFill/>
          </a:ln>
        </p:spPr>
        <p:txBody>
          <a:bodyPr tIns="91440" bIns="91440"/>
          <a:p>
            <a:pPr>
              <a:lnSpc>
                <a:spcPct val="115000"/>
              </a:lnSpc>
              <a:spcAft>
                <a:spcPts val="1599"/>
              </a:spcAft>
            </a:pPr>
            <a:r>
              <a:rPr b="0" lang="en-GB" sz="1800" spc="-1" strike="noStrike">
                <a:solidFill>
                  <a:srgbClr val="595959"/>
                </a:solidFill>
                <a:latin typeface="Arial"/>
                <a:ea typeface="Arial"/>
              </a:rPr>
              <a:t>Deforestation is the removal of trees from land to make room for crops, cattle and homes.</a:t>
            </a:r>
            <a:endParaRPr b="0" lang="en-GB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6" name="CustomShape 3"/>
          <p:cNvSpPr/>
          <p:nvPr/>
        </p:nvSpPr>
        <p:spPr>
          <a:xfrm>
            <a:off x="906120" y="2118600"/>
            <a:ext cx="7485120" cy="26899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pic>
        <p:nvPicPr>
          <p:cNvPr id="87" name="Google Shape;71;p15" descr=""/>
          <p:cNvPicPr/>
          <p:nvPr/>
        </p:nvPicPr>
        <p:blipFill>
          <a:blip r:embed="rId1"/>
          <a:stretch/>
        </p:blipFill>
        <p:spPr>
          <a:xfrm>
            <a:off x="3484800" y="1344960"/>
            <a:ext cx="3596040" cy="257148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5" dur="indefinite" restart="never" nodeType="tmRoot">
          <p:childTnLst>
            <p:seq>
              <p:cTn id="6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TextShape 1"/>
          <p:cNvSpPr txBox="1"/>
          <p:nvPr/>
        </p:nvSpPr>
        <p:spPr>
          <a:xfrm>
            <a:off x="311760" y="444960"/>
            <a:ext cx="8520120" cy="572400"/>
          </a:xfrm>
          <a:prstGeom prst="rect">
            <a:avLst/>
          </a:prstGeom>
          <a:noFill/>
          <a:ln>
            <a:noFill/>
          </a:ln>
        </p:spPr>
        <p:txBody>
          <a:bodyPr tIns="91440" bIns="91440"/>
          <a:p>
            <a:pPr>
              <a:lnSpc>
                <a:spcPct val="100000"/>
              </a:lnSpc>
            </a:pPr>
            <a:r>
              <a:rPr b="0" lang="en-GB" sz="2800" spc="-1" strike="noStrike">
                <a:solidFill>
                  <a:srgbClr val="000000"/>
                </a:solidFill>
                <a:latin typeface="Arial"/>
                <a:ea typeface="Arial"/>
              </a:rPr>
              <a:t>Types Of Deforestation.</a:t>
            </a:r>
            <a:endParaRPr b="0" lang="en-GB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9" name="TextShape 2"/>
          <p:cNvSpPr txBox="1"/>
          <p:nvPr/>
        </p:nvSpPr>
        <p:spPr>
          <a:xfrm>
            <a:off x="2522880" y="1152360"/>
            <a:ext cx="6309000" cy="3416040"/>
          </a:xfrm>
          <a:prstGeom prst="rect">
            <a:avLst/>
          </a:prstGeom>
          <a:noFill/>
          <a:ln>
            <a:noFill/>
          </a:ln>
        </p:spPr>
        <p:txBody>
          <a:bodyPr tIns="91440" bIns="91440"/>
          <a:p>
            <a:pPr>
              <a:lnSpc>
                <a:spcPct val="115000"/>
              </a:lnSpc>
            </a:pPr>
            <a:r>
              <a:rPr b="0" lang="en-GB" sz="1800" spc="-1" strike="noStrike">
                <a:solidFill>
                  <a:srgbClr val="595959"/>
                </a:solidFill>
                <a:latin typeface="Arial"/>
                <a:ea typeface="Arial"/>
              </a:rPr>
              <a:t>Deforestation can sometimes have natural causes but is mostly man-made.</a:t>
            </a:r>
            <a:endParaRPr b="0" lang="en-GB" sz="1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15000"/>
              </a:lnSpc>
              <a:spcBef>
                <a:spcPts val="1599"/>
              </a:spcBef>
            </a:pPr>
            <a:r>
              <a:rPr b="1" lang="en-GB" sz="1800" spc="-1" strike="noStrike">
                <a:solidFill>
                  <a:srgbClr val="595959"/>
                </a:solidFill>
                <a:latin typeface="Arial"/>
                <a:ea typeface="Arial"/>
              </a:rPr>
              <a:t>Natural:</a:t>
            </a:r>
            <a:r>
              <a:rPr b="0" lang="en-GB" sz="1800" spc="-1" strike="noStrike">
                <a:solidFill>
                  <a:srgbClr val="595959"/>
                </a:solidFill>
                <a:latin typeface="Arial"/>
                <a:ea typeface="Arial"/>
              </a:rPr>
              <a:t> Floods, hurricanes, landslides, fires and storms.</a:t>
            </a:r>
            <a:endParaRPr b="0" lang="en-GB" sz="1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15000"/>
              </a:lnSpc>
              <a:spcBef>
                <a:spcPts val="1599"/>
              </a:spcBef>
            </a:pPr>
            <a:r>
              <a:rPr b="1" lang="en-GB" sz="1800" spc="-1" strike="noStrike">
                <a:solidFill>
                  <a:srgbClr val="595959"/>
                </a:solidFill>
                <a:latin typeface="Arial"/>
                <a:ea typeface="Arial"/>
              </a:rPr>
              <a:t>Man Made: </a:t>
            </a:r>
            <a:r>
              <a:rPr b="0" lang="en-GB" sz="1800" spc="-1" strike="noStrike">
                <a:solidFill>
                  <a:srgbClr val="595959"/>
                </a:solidFill>
                <a:latin typeface="Arial"/>
                <a:ea typeface="Arial"/>
              </a:rPr>
              <a:t>Slash and burn. Carried out by remote communities for farming.</a:t>
            </a:r>
            <a:endParaRPr b="0" lang="en-GB" sz="1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15000"/>
              </a:lnSpc>
              <a:spcBef>
                <a:spcPts val="1599"/>
              </a:spcBef>
            </a:pPr>
            <a:r>
              <a:rPr b="0" lang="en-GB" sz="1800" spc="-1" strike="noStrike">
                <a:solidFill>
                  <a:srgbClr val="595959"/>
                </a:solidFill>
                <a:latin typeface="Arial"/>
                <a:ea typeface="Arial"/>
              </a:rPr>
              <a:t>Logging. Used for building materials, fuel.</a:t>
            </a:r>
            <a:endParaRPr b="0" lang="en-GB" sz="1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15000"/>
              </a:lnSpc>
              <a:spcBef>
                <a:spcPts val="1599"/>
              </a:spcBef>
              <a:spcAft>
                <a:spcPts val="1599"/>
              </a:spcAft>
            </a:pPr>
            <a:r>
              <a:rPr b="0" lang="en-GB" sz="1800" spc="-1" strike="noStrike">
                <a:solidFill>
                  <a:srgbClr val="595959"/>
                </a:solidFill>
                <a:latin typeface="Arial"/>
                <a:ea typeface="Arial"/>
              </a:rPr>
              <a:t>Land clearing. For animals to graze of plant bigger crops </a:t>
            </a:r>
            <a:endParaRPr b="0" lang="en-GB" sz="18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90" name="Google Shape;78;p16" descr=""/>
          <p:cNvPicPr/>
          <p:nvPr/>
        </p:nvPicPr>
        <p:blipFill>
          <a:blip r:embed="rId1"/>
          <a:stretch/>
        </p:blipFill>
        <p:spPr>
          <a:xfrm>
            <a:off x="127440" y="1293120"/>
            <a:ext cx="2311560" cy="154044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7" dur="indefinite" restart="never" nodeType="tmRoot">
          <p:childTnLst>
            <p:seq>
              <p:cTn id="8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TextShape 1"/>
          <p:cNvSpPr txBox="1"/>
          <p:nvPr/>
        </p:nvSpPr>
        <p:spPr>
          <a:xfrm>
            <a:off x="311760" y="444960"/>
            <a:ext cx="8520120" cy="572400"/>
          </a:xfrm>
          <a:prstGeom prst="rect">
            <a:avLst/>
          </a:prstGeom>
          <a:noFill/>
          <a:ln>
            <a:noFill/>
          </a:ln>
        </p:spPr>
        <p:txBody>
          <a:bodyPr tIns="91440" bIns="91440"/>
          <a:p>
            <a:pPr>
              <a:lnSpc>
                <a:spcPct val="100000"/>
              </a:lnSpc>
            </a:pPr>
            <a:r>
              <a:rPr b="0" lang="en-GB" sz="2800" spc="-1" strike="noStrike">
                <a:solidFill>
                  <a:srgbClr val="000000"/>
                </a:solidFill>
                <a:latin typeface="Arial"/>
                <a:ea typeface="Arial"/>
              </a:rPr>
              <a:t>Effects of Deforestation</a:t>
            </a:r>
            <a:endParaRPr b="0" lang="en-GB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2" name="TextShape 2"/>
          <p:cNvSpPr txBox="1"/>
          <p:nvPr/>
        </p:nvSpPr>
        <p:spPr>
          <a:xfrm>
            <a:off x="311760" y="1017720"/>
            <a:ext cx="8520120" cy="3902400"/>
          </a:xfrm>
          <a:prstGeom prst="rect">
            <a:avLst/>
          </a:prstGeom>
          <a:noFill/>
          <a:ln>
            <a:noFill/>
          </a:ln>
        </p:spPr>
        <p:txBody>
          <a:bodyPr tIns="91440" bIns="91440"/>
          <a:p>
            <a:pPr>
              <a:lnSpc>
                <a:spcPct val="115000"/>
              </a:lnSpc>
            </a:pPr>
            <a:r>
              <a:rPr b="1" lang="en-GB" sz="1800" spc="-1" strike="noStrike">
                <a:solidFill>
                  <a:srgbClr val="595959"/>
                </a:solidFill>
                <a:latin typeface="Arial"/>
                <a:ea typeface="Arial"/>
              </a:rPr>
              <a:t>Soil Erosion:</a:t>
            </a:r>
            <a:r>
              <a:rPr b="0" lang="en-GB" sz="1800" spc="-1" strike="noStrike">
                <a:solidFill>
                  <a:srgbClr val="595959"/>
                </a:solidFill>
                <a:latin typeface="Arial"/>
                <a:ea typeface="Arial"/>
              </a:rPr>
              <a:t> Removal of soil by wind and rain. Moisture, nutrients and the bacteria that break down dead vegetation are also lost because of the sunlight.</a:t>
            </a:r>
            <a:endParaRPr b="0" lang="en-GB" sz="1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15000"/>
              </a:lnSpc>
              <a:spcBef>
                <a:spcPts val="1599"/>
              </a:spcBef>
            </a:pPr>
            <a:r>
              <a:rPr b="1" lang="en-GB" sz="1800" spc="-1" strike="noStrike">
                <a:solidFill>
                  <a:srgbClr val="595959"/>
                </a:solidFill>
                <a:latin typeface="Arial"/>
                <a:ea typeface="Arial"/>
              </a:rPr>
              <a:t>Water cycle:</a:t>
            </a:r>
            <a:r>
              <a:rPr b="0" lang="en-GB" sz="1800" spc="-1" strike="noStrike">
                <a:solidFill>
                  <a:srgbClr val="595959"/>
                </a:solidFill>
                <a:latin typeface="Arial"/>
                <a:ea typeface="Arial"/>
              </a:rPr>
              <a:t> With less trees and plants water is lost to the atmosphere and rivers and small lakes start to dry up.</a:t>
            </a:r>
            <a:endParaRPr b="0" lang="en-GB" sz="1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15000"/>
              </a:lnSpc>
              <a:spcBef>
                <a:spcPts val="1599"/>
              </a:spcBef>
            </a:pPr>
            <a:r>
              <a:rPr b="1" lang="en-GB" sz="1800" spc="-1" strike="noStrike">
                <a:solidFill>
                  <a:srgbClr val="595959"/>
                </a:solidFill>
                <a:latin typeface="Arial"/>
                <a:ea typeface="Arial"/>
              </a:rPr>
              <a:t>Loss of biodiversity:</a:t>
            </a:r>
            <a:r>
              <a:rPr b="0" lang="en-GB" sz="1800" spc="-1" strike="noStrike">
                <a:solidFill>
                  <a:srgbClr val="595959"/>
                </a:solidFill>
                <a:latin typeface="Arial"/>
                <a:ea typeface="Arial"/>
              </a:rPr>
              <a:t> Animals that live in forests are dying because when the trees are taken away they struggle to find food and water. 80% of all living creatures live in forests.</a:t>
            </a:r>
            <a:endParaRPr b="0" lang="en-GB" sz="1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15000"/>
              </a:lnSpc>
              <a:spcBef>
                <a:spcPts val="1599"/>
              </a:spcBef>
              <a:spcAft>
                <a:spcPts val="1599"/>
              </a:spcAft>
            </a:pPr>
            <a:r>
              <a:rPr b="1" lang="en-GB" sz="1800" spc="-1" strike="noStrike">
                <a:solidFill>
                  <a:srgbClr val="595959"/>
                </a:solidFill>
                <a:latin typeface="Arial"/>
                <a:ea typeface="Arial"/>
              </a:rPr>
              <a:t>Climate change:</a:t>
            </a:r>
            <a:r>
              <a:rPr b="0" lang="en-GB" sz="1800" spc="-1" strike="noStrike">
                <a:solidFill>
                  <a:srgbClr val="595959"/>
                </a:solidFill>
                <a:latin typeface="Arial"/>
                <a:ea typeface="Arial"/>
              </a:rPr>
              <a:t> Trees and plants take in carbon dioxide and make oxygen. With less trees there will more carbon dioxide in the atmosphere making climate change worse.</a:t>
            </a:r>
            <a:endParaRPr b="0" lang="en-GB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9" dur="indefinite" restart="never" nodeType="tmRoot">
          <p:childTnLst>
            <p:seq>
              <p:cTn id="10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1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TextShape 1"/>
          <p:cNvSpPr txBox="1"/>
          <p:nvPr/>
        </p:nvSpPr>
        <p:spPr>
          <a:xfrm>
            <a:off x="311760" y="444960"/>
            <a:ext cx="8520120" cy="572400"/>
          </a:xfrm>
          <a:prstGeom prst="rect">
            <a:avLst/>
          </a:prstGeom>
          <a:noFill/>
          <a:ln>
            <a:noFill/>
          </a:ln>
        </p:spPr>
        <p:txBody>
          <a:bodyPr tIns="91440" bIns="91440"/>
          <a:p>
            <a:pPr>
              <a:lnSpc>
                <a:spcPct val="100000"/>
              </a:lnSpc>
            </a:pPr>
            <a:r>
              <a:rPr b="0" lang="en-GB" sz="2800" spc="-1" strike="noStrike">
                <a:solidFill>
                  <a:srgbClr val="ffffff"/>
                </a:solidFill>
                <a:latin typeface="Arial"/>
                <a:ea typeface="Arial"/>
              </a:rPr>
              <a:t>How To Stop The Need For Deforestation</a:t>
            </a:r>
            <a:endParaRPr b="0" lang="en-GB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4" name="TextShape 2"/>
          <p:cNvSpPr txBox="1"/>
          <p:nvPr/>
        </p:nvSpPr>
        <p:spPr>
          <a:xfrm>
            <a:off x="311760" y="1152360"/>
            <a:ext cx="8520120" cy="3416040"/>
          </a:xfrm>
          <a:prstGeom prst="rect">
            <a:avLst/>
          </a:prstGeom>
          <a:noFill/>
          <a:ln>
            <a:noFill/>
          </a:ln>
        </p:spPr>
        <p:txBody>
          <a:bodyPr tIns="91440" bIns="91440"/>
          <a:p>
            <a:pPr>
              <a:lnSpc>
                <a:spcPct val="115000"/>
              </a:lnSpc>
            </a:pPr>
            <a:r>
              <a:rPr b="0" lang="en-GB" sz="1800" spc="-1" strike="noStrike">
                <a:solidFill>
                  <a:srgbClr val="ffffff"/>
                </a:solidFill>
                <a:latin typeface="Arial"/>
                <a:ea typeface="Arial"/>
              </a:rPr>
              <a:t>Make people know that deforestation is bad for the environment.</a:t>
            </a:r>
            <a:endParaRPr b="0" lang="en-GB" sz="1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15000"/>
              </a:lnSpc>
              <a:spcBef>
                <a:spcPts val="1599"/>
              </a:spcBef>
            </a:pPr>
            <a:r>
              <a:rPr b="0" lang="en-GB" sz="1800" spc="-1" strike="noStrike">
                <a:solidFill>
                  <a:srgbClr val="ffffff"/>
                </a:solidFill>
                <a:latin typeface="Arial"/>
                <a:ea typeface="Arial"/>
              </a:rPr>
              <a:t>Plant trees to help fix damaged ecosystems</a:t>
            </a:r>
            <a:endParaRPr b="0" lang="en-GB" sz="1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15000"/>
              </a:lnSpc>
              <a:spcBef>
                <a:spcPts val="1599"/>
              </a:spcBef>
            </a:pPr>
            <a:r>
              <a:rPr b="0" lang="en-GB" sz="1800" spc="-1" strike="noStrike">
                <a:solidFill>
                  <a:srgbClr val="ffffff"/>
                </a:solidFill>
                <a:latin typeface="Arial"/>
                <a:ea typeface="Arial"/>
              </a:rPr>
              <a:t>Live in a way that doesn’t hurt the environment and uses less wood</a:t>
            </a:r>
            <a:endParaRPr b="0" lang="en-GB" sz="1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15000"/>
              </a:lnSpc>
              <a:spcBef>
                <a:spcPts val="1599"/>
              </a:spcBef>
            </a:pPr>
            <a:r>
              <a:rPr b="0" lang="en-GB" sz="1800" spc="-1" strike="noStrike">
                <a:solidFill>
                  <a:srgbClr val="ffffff"/>
                </a:solidFill>
                <a:latin typeface="Arial"/>
                <a:ea typeface="Arial"/>
              </a:rPr>
              <a:t>Makes forests protected areas.</a:t>
            </a:r>
            <a:endParaRPr b="0" lang="en-GB" sz="1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15000"/>
              </a:lnSpc>
              <a:spcBef>
                <a:spcPts val="1599"/>
              </a:spcBef>
              <a:spcAft>
                <a:spcPts val="1599"/>
              </a:spcAft>
            </a:pPr>
            <a:r>
              <a:rPr b="0" lang="en-GB" sz="1800" spc="-1" strike="noStrike">
                <a:solidFill>
                  <a:srgbClr val="ffffff"/>
                </a:solidFill>
                <a:latin typeface="Arial"/>
                <a:ea typeface="Arial"/>
              </a:rPr>
              <a:t>Only buy from companies that try to look after the environment by planting trees.</a:t>
            </a:r>
            <a:endParaRPr b="0" lang="en-GB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11" dur="indefinite" restart="never" nodeType="tmRoot">
          <p:childTnLst>
            <p:seq>
              <p:cTn id="12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LibreOffice/6.1.2.1$Windows_X86_64 LibreOffice_project/65905a128db06ba48db947242809d14d3f9a93fe</Applicat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dc:description/>
  <dc:language>en-GB</dc:language>
  <cp:lastModifiedBy/>
  <cp:revision>0</cp:revision>
  <dc:subject/>
  <dc:title/>
</cp:coreProperties>
</file>