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1.jpeg" ContentType="image/jpeg"/>
  <Override PartName="/ppt/media/image3.gif" ContentType="image/gif"/>
  <Override PartName="/ppt/media/image2.jpeg" ContentType="image/jpeg"/>
  <Override PartName="/ppt/media/image4.jpeg" ContentType="image/jpeg"/>
  <Override PartName="/ppt/media/image5.jpeg" ContentType="image/jpe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tIns="91440" bIns="91440" anchor="b"/>
          <a:p>
            <a:r>
              <a:rPr b="0" lang="en-GB" sz="52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4A37AD12-F1DA-4073-AB8B-F98A535DC827}" type="slidenum">
              <a:rPr b="0" lang="en-GB" sz="1000" spc="-1" strike="noStrike">
                <a:solidFill>
                  <a:srgbClr val="595959"/>
                </a:solidFill>
                <a:latin typeface="Arial"/>
                <a:ea typeface="Arial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/>
          <a:p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tIns="91440" bIns="9144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CA8667EA-D4CE-4FDC-B03F-D5F6DEE1168F}" type="slidenum">
              <a:rPr b="0" lang="en-GB" sz="1000" spc="-1" strike="noStrike">
                <a:solidFill>
                  <a:srgbClr val="595959"/>
                </a:solidFill>
                <a:latin typeface="Arial"/>
                <a:ea typeface="Arial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gif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 algn="ctr">
              <a:lnSpc>
                <a:spcPct val="100000"/>
              </a:lnSpc>
            </a:pPr>
            <a:r>
              <a:rPr b="0" lang="en-GB" sz="6000" spc="-1" strike="noStrike">
                <a:solidFill>
                  <a:srgbClr val="000000"/>
                </a:solidFill>
                <a:latin typeface="Arial"/>
                <a:ea typeface="Arial"/>
              </a:rPr>
              <a:t>Deforestation</a:t>
            </a:r>
            <a:endParaRPr b="0" lang="en-GB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311760" y="2834280"/>
            <a:ext cx="8520120" cy="7923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 algn="ctr"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Arial"/>
              </a:rPr>
              <a:t>Evan McLaughlin P6</a:t>
            </a:r>
            <a:endParaRPr b="0" lang="en-GB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Arial"/>
              </a:rPr>
              <a:t>Important facts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More than </a:t>
            </a: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25%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of medicines come from rainforest plants.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More than </a:t>
            </a: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half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of the timber and paper in the world are used by just </a:t>
            </a: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22%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of the world’s population.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In 100 years, there may be no rainforest.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Trees give us Oxygen to breathe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!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1599"/>
              </a:spcBef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4" dur="indefinite" restart="never" nodeType="tmRoot">
          <p:childTnLst>
            <p:seq>
              <p:cTn id="145" dur="indefinite" nodeType="mainSeq">
                <p:childTnLst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0" dur="1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5" dur="10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0" dur="10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5" dur="10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0" dur="1000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5" dur="1000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Arial"/>
              </a:rPr>
              <a:t>What can we do to help?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Arial"/>
              </a:rPr>
              <a:t>What can we do to help?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REDUCE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- buy and use less products.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REUSE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- reuse items and packaging we already have.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RECYCLE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- recycle products correctly and only buy products in recyclable packaging.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Selective harvesting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- only cut some trees, and leave others to grow in an area.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Protect areas</a:t>
            </a: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6" dur="indefinite" restart="never" nodeType="tmRoot">
          <p:childTnLst>
            <p:seq>
              <p:cTn id="177" dur="indefinite" nodeType="mainSeq">
                <p:childTnLst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2" dur="1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7" dur="10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2" dur="10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7" dur="10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2" dur="10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Arial"/>
              </a:rPr>
              <a:t>Save our trees, save our future…….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Arial"/>
              </a:rPr>
              <a:t>What is deforestation?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 algn="ctr">
              <a:lnSpc>
                <a:spcPct val="115000"/>
              </a:lnSpc>
              <a:spcAft>
                <a:spcPts val="1599"/>
              </a:spcAft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Deforestation is the removal of trees and forests from the landscape.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" dur="1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Arial"/>
              </a:rPr>
              <a:t>An image of deforestation in Romania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" dur="indefinite" restart="never" nodeType="tmRoot">
          <p:childTnLst>
            <p:seq>
              <p:cTn id="1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Arial"/>
              </a:rPr>
              <a:t>Why does deforestation happen?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To use the land for other uses e.g. agriculture.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To make products from the wood e.g. timber and paper.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To build houses and make roads.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Natural events such as forest fires and volcanic eruptions.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" dur="indefinite" restart="never" nodeType="tmRoot">
          <p:childTnLst>
            <p:seq>
              <p:cTn id="13" dur="indefinite" nodeType="mainSeq">
                <p:childTnLst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" dur="1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" dur="10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" dur="1000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3" dur="1000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8" dur="1000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Arial"/>
              </a:rPr>
              <a:t>Effects of deforestation 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Soil erosion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- soil can be washed away by running water.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Floods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- there are no trees, so there is no drainage.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Wildlife extinction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- animals which live in forests and jungles lose their habitats.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Global warming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- the water cycle is affected and there are more greenhouse gases.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Climate imbalance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Loss of indigenous tribes</a:t>
            </a: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" dur="indefinite" restart="never" nodeType="tmRoot">
          <p:childTnLst>
            <p:seq>
              <p:cTn id="40" dur="indefinite" nodeType="mainSeq">
                <p:childTnLst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5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0" dur="10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5" dur="10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0" dur="10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5" dur="10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0" dur="1000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Arial"/>
              </a:rPr>
              <a:t>The water cycle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Trees play a big part in the water cycle.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spcBef>
                <a:spcPts val="1599"/>
              </a:spcBef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Water evaporates off their leaves during photosynthesis (how plants make food).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This is known as transpiration.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1" dur="indefinite" restart="never" nodeType="tmRoot">
          <p:childTnLst>
            <p:seq>
              <p:cTn id="72" dur="indefinite" nodeType="mainSeq">
                <p:childTnLst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7" dur="1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2" dur="10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7" dur="10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2" dur="10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3" dur="indefinite" restart="never" nodeType="tmRoot">
          <p:childTnLst>
            <p:seq>
              <p:cTn id="9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Arial"/>
              </a:rPr>
              <a:t>Deforestation statistics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1" lang="en-GB" sz="2400" spc="-1" strike="noStrike">
                <a:solidFill>
                  <a:srgbClr val="ff0000"/>
                </a:solidFill>
                <a:latin typeface="Arial"/>
                <a:ea typeface="Arial"/>
              </a:rPr>
              <a:t>36</a:t>
            </a:r>
            <a:r>
              <a:rPr b="0" lang="en-GB" sz="2400" spc="-1" strike="noStrike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b="1" lang="en-GB" sz="2400" spc="-1" strike="noStrike">
                <a:solidFill>
                  <a:srgbClr val="ff0000"/>
                </a:solidFill>
                <a:latin typeface="Arial"/>
                <a:ea typeface="Arial"/>
              </a:rPr>
              <a:t>football pitches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of forest are lost each minute.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Up to </a:t>
            </a:r>
            <a:r>
              <a:rPr b="1" lang="en-GB" sz="2400" spc="-1" strike="noStrike">
                <a:solidFill>
                  <a:srgbClr val="ff0000"/>
                </a:solidFill>
                <a:latin typeface="Arial"/>
                <a:ea typeface="Arial"/>
              </a:rPr>
              <a:t>15 BILLION</a:t>
            </a: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trees are cut down every year.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The total world forest loss is </a:t>
            </a:r>
            <a:r>
              <a:rPr b="1" lang="en-GB" sz="2400" spc="-1" strike="noStrike">
                <a:solidFill>
                  <a:srgbClr val="ff0000"/>
                </a:solidFill>
                <a:latin typeface="Arial"/>
                <a:ea typeface="Arial"/>
              </a:rPr>
              <a:t>7.3 MILLION hectares</a:t>
            </a: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a year.  This is roughly the size of Panama! 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1" lang="en-GB" sz="2400" spc="-1" strike="noStrike">
                <a:solidFill>
                  <a:srgbClr val="ff0000"/>
                </a:solidFill>
                <a:latin typeface="Arial"/>
                <a:ea typeface="Arial"/>
              </a:rPr>
              <a:t>HALF </a:t>
            </a:r>
            <a:r>
              <a:rPr b="1" lang="en-GB" sz="2400" spc="-1" strike="noStrike">
                <a:solidFill>
                  <a:srgbClr val="ff0000"/>
                </a:solidFill>
                <a:latin typeface="Arial"/>
                <a:ea typeface="Arial"/>
              </a:rPr>
              <a:t> 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5" dur="indefinite" restart="never" nodeType="tmRoot">
          <p:childTnLst>
            <p:seq>
              <p:cTn id="96" dur="indefinite" nodeType="mainSeq">
                <p:childTnLst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1" dur="10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6" dur="10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1" dur="10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6" dur="1000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Arial"/>
              </a:rPr>
              <a:t>Important facts</a:t>
            </a:r>
            <a:br/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Up to </a:t>
            </a: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28 thousand species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are expected to become extinct by the next quarter of a century, due to deforestation.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Forests cover </a:t>
            </a: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¼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of all land surfaces on Earth.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Forests are </a:t>
            </a:r>
            <a:r>
              <a:rPr b="0" lang="en-GB" sz="2400" spc="-1" strike="noStrike" u="sng">
                <a:solidFill>
                  <a:srgbClr val="000000"/>
                </a:solidFill>
                <a:uFillTx/>
                <a:latin typeface="Arial"/>
                <a:ea typeface="Arial"/>
              </a:rPr>
              <a:t>vital for our health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3805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Rainforests cover only </a:t>
            </a: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6%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of the world’s surface.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7" dur="indefinite" restart="never" nodeType="tmRoot">
          <p:childTnLst>
            <p:seq>
              <p:cTn id="118" dur="indefinite" nodeType="mainSeq">
                <p:childTnLst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3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8" dur="10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3" dur="1000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8" dur="1000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3" dur="1000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LibreOffice/6.1.2.1$Windows_X86_64 LibreOffice_project/65905a128db06ba48db947242809d14d3f9a93fe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en-GB</dc:language>
  <cp:lastModifiedBy/>
  <cp:revision>0</cp:revision>
  <dc:subject/>
  <dc:title/>
</cp:coreProperties>
</file>