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3.png" ContentType="image/png"/>
  <Override PartName="/ppt/media/image1.jpeg" ContentType="image/jpeg"/>
  <Override PartName="/ppt/media/image4.jpeg" ContentType="image/jpeg"/>
  <Override PartName="/ppt/media/image2.png" ContentType="image/pn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r>
              <a:rPr b="0" lang="en-GB" sz="5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0C8B7FB-F8EE-4119-A1AA-004394905135}" type="slidenum">
              <a:rPr b="0" lang="en-GB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1A6AFDEC-F863-4671-9CC3-02E31690BC65}" type="slidenum">
              <a:rPr b="0" lang="en-GB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54;p13" descr=""/>
          <p:cNvPicPr/>
          <p:nvPr/>
        </p:nvPicPr>
        <p:blipFill>
          <a:blip r:embed="rId2"/>
          <a:stretch/>
        </p:blipFill>
        <p:spPr>
          <a:xfrm>
            <a:off x="1044000" y="1954800"/>
            <a:ext cx="7243200" cy="1077480"/>
          </a:xfrm>
          <a:prstGeom prst="rect">
            <a:avLst/>
          </a:prstGeom>
          <a:ln>
            <a:noFill/>
          </a:ln>
        </p:spPr>
      </p:pic>
      <p:pic>
        <p:nvPicPr>
          <p:cNvPr id="79" name="Google Shape;55;p13" descr=""/>
          <p:cNvPicPr/>
          <p:nvPr/>
        </p:nvPicPr>
        <p:blipFill>
          <a:blip r:embed="rId3"/>
          <a:stretch/>
        </p:blipFill>
        <p:spPr>
          <a:xfrm>
            <a:off x="6922800" y="201960"/>
            <a:ext cx="2220840" cy="45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271440" y="698400"/>
            <a:ext cx="6416280" cy="1087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48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What is Deforestation?</a:t>
            </a:r>
            <a:endParaRPr b="0" lang="en-GB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271440" y="1960560"/>
            <a:ext cx="8601120" cy="209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GB" sz="2400" spc="-1" strike="noStrike">
                <a:solidFill>
                  <a:srgbClr val="595959"/>
                </a:solidFill>
                <a:latin typeface="Arial"/>
                <a:ea typeface="Arial"/>
              </a:rPr>
              <a:t>Deforestation is cutting down lots of trees to make room for things such as agriculture and grazing.They also use the timber for fuel,manufacturing and construction.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11760" y="632880"/>
            <a:ext cx="6469920" cy="911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48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Types of Deforestation</a:t>
            </a:r>
            <a:endParaRPr b="0" lang="en-GB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49840" y="1812960"/>
            <a:ext cx="8643960" cy="2296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GB" sz="2400" spc="-1" strike="noStrike">
                <a:solidFill>
                  <a:srgbClr val="595959"/>
                </a:solidFill>
                <a:latin typeface="Arial"/>
                <a:ea typeface="Arial"/>
              </a:rPr>
              <a:t>There are two Different kinds of deforestation and they are called clear cutting and selective logging.Clear cutting occurs when a whole or most of an area is cut down.In selective  logging you only cut down trees that you need.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11760" y="606240"/>
            <a:ext cx="6725160" cy="92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48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Effects of Deforestation</a:t>
            </a:r>
            <a:endParaRPr b="0" lang="en-GB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11760" y="1926000"/>
            <a:ext cx="8641080" cy="1962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Arial"/>
              </a:rPr>
              <a:t>The effects include</a:t>
            </a:r>
            <a:r>
              <a:rPr b="0" lang="en-GB" sz="2400" spc="-1" strike="noStrike">
                <a:solidFill>
                  <a:srgbClr val="222222"/>
                </a:solidFill>
                <a:latin typeface="Arial"/>
                <a:ea typeface="Arial"/>
              </a:rPr>
              <a:t> climate change, desertification, soil erosion, fewer crops, flooding, increased greenhouse gases in the atmosphere, and a host of problems for indigenous people.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11760" y="444960"/>
            <a:ext cx="6725160" cy="897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GB" sz="48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How can we stop it?</a:t>
            </a:r>
            <a:endParaRPr b="0" lang="en-GB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311760" y="1651680"/>
            <a:ext cx="8520120" cy="2916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GB" sz="2400" spc="-1" strike="noStrike">
                <a:solidFill>
                  <a:srgbClr val="595959"/>
                </a:solidFill>
                <a:latin typeface="Arial"/>
                <a:ea typeface="Arial"/>
              </a:rPr>
              <a:t>We can help stop deforestation by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spcBef>
                <a:spcPts val="1599"/>
              </a:spcBef>
              <a:buClr>
                <a:srgbClr val="595959"/>
              </a:buClr>
              <a:buFont typeface="Arial"/>
              <a:buChar char="●"/>
            </a:pPr>
            <a:r>
              <a:rPr b="0" lang="en-GB" sz="2400" spc="-1" strike="noStrike">
                <a:solidFill>
                  <a:srgbClr val="595959"/>
                </a:solidFill>
                <a:latin typeface="Arial"/>
                <a:ea typeface="Arial"/>
              </a:rPr>
              <a:t>Planting a tree where you can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2400" spc="-1" strike="noStrike">
                <a:solidFill>
                  <a:srgbClr val="595959"/>
                </a:solidFill>
                <a:latin typeface="Arial"/>
                <a:ea typeface="Arial"/>
              </a:rPr>
              <a:t>Recycling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2400" spc="-1" strike="noStrike">
                <a:solidFill>
                  <a:srgbClr val="595959"/>
                </a:solidFill>
                <a:latin typeface="Arial"/>
                <a:ea typeface="Arial"/>
              </a:rPr>
              <a:t>Buy certified wood products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2400" spc="-1" strike="noStrike">
                <a:solidFill>
                  <a:srgbClr val="595959"/>
                </a:solidFill>
                <a:latin typeface="Arial"/>
                <a:ea typeface="Arial"/>
              </a:rPr>
              <a:t>Go paperless at home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595959"/>
              </a:buClr>
              <a:buFont typeface="Arial"/>
              <a:buChar char="●"/>
            </a:pPr>
            <a:r>
              <a:rPr b="0" lang="en-GB" sz="2400" spc="-1" strike="noStrike">
                <a:solidFill>
                  <a:srgbClr val="595959"/>
                </a:solidFill>
                <a:latin typeface="Arial"/>
                <a:ea typeface="Arial"/>
              </a:rPr>
              <a:t>Help raise money for fundraisers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LibreOffice/6.1.2.1$Windows_X86_64 LibreOffice_project/65905a128db06ba48db947242809d14d3f9a93fe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/>
  <cp:revision>0</cp:revision>
  <dc:subject/>
  <dc:title/>
</cp:coreProperties>
</file>