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C8E6-B7E2-A740-B4AD-0C247FD55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9BF99-C1C6-1243-AAE4-9AFC8BEDC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C0A29-F10C-7E48-B193-5DD52372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F6CE5-E24E-664D-AA5D-5C6F4F9F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8F1ED-EC21-7C49-8415-C749568F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993D-4B70-3242-825A-1522F019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E6856-35D4-B642-A5C0-ADB3BF2AD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DD48C-C347-B44D-877F-72EA2ABF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9CA13-4430-E34F-A813-6B22C2E0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3028-03ED-3646-815D-3FAA14F7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1611F-BDAE-C546-B2D2-33F0F4617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8C085-8506-1B4A-A2F1-B03ECD911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255B3-1ACF-FC40-84C0-38D3A118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5F3AC-D66F-894A-BD52-6BD28C30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F4CE2-3A89-8945-BE11-732F1991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4843-91BF-CB4F-A2FF-B90028BD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1B7C-C9C8-BD49-B539-BDBA5F5BE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B5511-B262-4946-BB12-06F19CC7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AEA95-E7EA-9249-AEE7-7633832A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4287-A381-C249-A476-45E62F84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525B-C891-9D4A-9538-40B73CEE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4FA28-6CF2-6B4D-9563-DF08CF35B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4ECC4-A8AD-CB43-B308-6447C85C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B64A-EBF3-5844-B7D7-E76A2C2B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F7B76-845C-7243-AA0C-70DE0B52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E144-B999-094F-B649-4C16FA53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AF09D-4262-4248-8D80-4998D87BD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4EFA8-70AD-984D-9004-A6F40D7DC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558D1-F8D5-BB47-9706-DCC73AF3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EA81D-D439-6F48-A450-123BB508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4C7DA-60D4-1F47-A809-6ED8AEAA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9947-57DF-BE43-A5D5-7C2C910F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A03C0-3DDB-6F44-B673-33559FEBF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91452-6142-F841-ABC2-37155C189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A113C-5B56-7945-B983-F2A361D42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785A5-E04D-4246-8498-B0A5B4257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EDF75-2CCE-404F-80C8-32361C5E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C375D-852C-2A49-9F7A-27459E91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F6689-77F1-C042-AA2A-CD1AA830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76AA-E499-274B-B5B8-99BB3F97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5B324-361C-2546-8910-37EC2675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6A529-205A-B14F-A77B-EB95780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8807F-D8B8-A44F-B2BB-315018B5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180C7-BFEA-C44B-A738-3BB03743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7708E-D5D0-3243-9265-9D660929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173C5-5BE2-C247-9FDE-DB9EC47E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17AF-2BA8-6C4D-93C3-9D946D4E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EBE9-FED7-B745-A291-34D053EC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63AAE-F56B-A64B-AF45-EF244BF00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FB013-C567-154F-A32B-8D02D671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0AB5E-6423-9F49-B861-A090A433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BC2EF-937B-114D-9551-4BE87A5F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132-6032-0F46-8DD6-8608E42C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EC2E5-9C94-734D-9562-A4AF5AB19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345B-B510-6F44-81EB-B2E80FDD9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96FC9-2BF7-4E47-B185-57CC4A74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AC78B-2571-8D47-B6D9-861D6875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8F839-BCD4-5C49-AF69-084D82B2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A7E5A-6512-6A40-90EF-CC8081FD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93260-766D-FC45-BDCB-A2345D0E3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994D-C559-8047-AF1E-FF8CFE778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90C0-7516-7041-B0EA-F05EEF970D4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809EF-BC10-004E-B639-BAA07D382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AB84C-06DD-9A47-BB13-61CF63EF3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B1D7-E515-5F41-913E-579B75E47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E335B21-60A2-7A49-A2E3-AD86590F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9" b="236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0FCB2-7D53-8344-9B4F-14FC749BB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GB" sz="8000" b="1" i="1">
                <a:solidFill>
                  <a:srgbClr val="FFFFFF"/>
                </a:solidFill>
                <a:latin typeface="Comic Sans MS" panose="020F0502020204030204" pitchFamily="34" charset="0"/>
              </a:rPr>
              <a:t>Antarctica- Fun Facts</a:t>
            </a:r>
            <a:endParaRPr lang="en-US" sz="8000" b="1" i="1">
              <a:solidFill>
                <a:srgbClr val="FFFFFF"/>
              </a:solidFill>
              <a:latin typeface="Comic Sans MS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27A22-FD2F-CF4A-AE4A-AEA3DD8DA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GB" sz="2800" b="1" i="1">
                <a:solidFill>
                  <a:srgbClr val="FFFFFF"/>
                </a:solidFill>
                <a:latin typeface="Comic Sans MS" panose="030F0702030302020204" pitchFamily="66" charset="0"/>
              </a:rPr>
              <a:t>Ryan Hamilton P6</a:t>
            </a:r>
            <a:endParaRPr lang="en-US" sz="2800" b="1" i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7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id="{41B958F3-CB66-344E-8E08-6C74F4F7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0EC68-5EF3-C248-82A2-62F082B4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 b="1" i="1">
                <a:latin typeface="Comic Sans MS" panose="030F0702030302020204" pitchFamily="66" charset="0"/>
              </a:rPr>
              <a:t>Antarctica- Fun Facts</a:t>
            </a:r>
            <a:endParaRPr lang="en-US" sz="3600" b="1" i="1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8455-2524-8541-A7E6-121927DA2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1700" dirty="0"/>
              <a:t>It’s is the fifth largest continent of our planet.</a:t>
            </a:r>
          </a:p>
          <a:p>
            <a:r>
              <a:rPr lang="en-GB" sz="1700" dirty="0"/>
              <a:t>It is an ice covered continent surrounded by the southern ocean.</a:t>
            </a:r>
          </a:p>
          <a:p>
            <a:r>
              <a:rPr lang="en-GB" sz="1700" dirty="0"/>
              <a:t>It’s an icy desert with very little rainfall throughout the year.</a:t>
            </a:r>
          </a:p>
          <a:p>
            <a:r>
              <a:rPr lang="en-GB" sz="1700" dirty="0"/>
              <a:t>It is the windiest place on Earth.</a:t>
            </a:r>
          </a:p>
          <a:p>
            <a:r>
              <a:rPr lang="en-GB" sz="1700" dirty="0"/>
              <a:t>The Antarctic Treaty was signed by 53 countries in 1961.</a:t>
            </a:r>
          </a:p>
        </p:txBody>
      </p:sp>
    </p:spTree>
    <p:extLst>
      <p:ext uri="{BB962C8B-B14F-4D97-AF65-F5344CB8AC3E}">
        <p14:creationId xmlns:p14="http://schemas.microsoft.com/office/powerpoint/2010/main" val="33560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0A306CC-92B7-ED44-9C42-BB88D4A2A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1162AA-F559-7140-A39E-4A39404C3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i="1">
                <a:latin typeface="Comic Sans MS" panose="030F0702030302020204" pitchFamily="66" charset="0"/>
              </a:rPr>
              <a:t>Antarctica- Fun Facts</a:t>
            </a:r>
            <a:endParaRPr lang="en-US" sz="3600" b="1" i="1">
              <a:latin typeface="Comic Sans MS" panose="030F0702030302020204" pitchFamily="66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E20FE-B632-8A40-B506-D8E8485E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1800" dirty="0"/>
              <a:t>18 countries regularly send scientists and researchers to stations on the continent.</a:t>
            </a:r>
          </a:p>
          <a:p>
            <a:r>
              <a:rPr lang="en-GB" sz="1800" dirty="0"/>
              <a:t>It is the highest continent.</a:t>
            </a:r>
          </a:p>
          <a:p>
            <a:r>
              <a:rPr lang="en-GB" sz="1800" dirty="0"/>
              <a:t>There are very few plants found in Antarctica.</a:t>
            </a:r>
          </a:p>
          <a:p>
            <a:r>
              <a:rPr lang="en-GB" sz="1800" dirty="0"/>
              <a:t>Very little species live on Antarctica.</a:t>
            </a:r>
          </a:p>
          <a:p>
            <a:r>
              <a:rPr lang="en-GB" sz="1800" dirty="0"/>
              <a:t>It’s the coldest continent of are planet.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33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4137741A-7C50-D140-8295-80D5C4CF6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C57CFB-FD9D-544F-9CF5-65D26C01E4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i="1">
                <a:latin typeface="Comic Sans MS" panose="030F0702030302020204" pitchFamily="66" charset="0"/>
              </a:rPr>
              <a:t>Antarctica- Fun Facts</a:t>
            </a:r>
            <a:endParaRPr lang="en-US" sz="3600" b="1" i="1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22A2A-0018-9247-8A0E-BD6FA087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1500"/>
              <a:t>British explorer James Cook was the to cross the Antarctic circle in 1773.</a:t>
            </a:r>
          </a:p>
          <a:p>
            <a:r>
              <a:rPr lang="en-GB" sz="1500"/>
              <a:t>In 1985 Scientists discovered a huge ozone layer hole which grew in the atmosphere over Antarctica.</a:t>
            </a:r>
          </a:p>
          <a:p>
            <a:r>
              <a:rPr lang="en-GB" sz="1500"/>
              <a:t>40,000 tourists visit Antarctica each year.</a:t>
            </a:r>
          </a:p>
          <a:p>
            <a:r>
              <a:rPr lang="en-GB" sz="1500"/>
              <a:t>It contains 90% of the worlds ice and more than 90% of our planets freshwater.</a:t>
            </a:r>
          </a:p>
          <a:p>
            <a:r>
              <a:rPr lang="en-GB" sz="1500"/>
              <a:t>That is where the South Pole is located.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5506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Antarctica- Fun Facts</vt:lpstr>
      <vt:lpstr>Antarctica- Fun Facts</vt:lpstr>
      <vt:lpstr>Antarctica- Fun Facts</vt:lpstr>
      <vt:lpstr>Antarctica- Fun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Antarcticia</dc:title>
  <dc:creator>Ryan Hamilton</dc:creator>
  <cp:lastModifiedBy>M Miskelly</cp:lastModifiedBy>
  <cp:revision>4</cp:revision>
  <dcterms:created xsi:type="dcterms:W3CDTF">2021-03-16T12:22:28Z</dcterms:created>
  <dcterms:modified xsi:type="dcterms:W3CDTF">2021-03-19T09:30:21Z</dcterms:modified>
</cp:coreProperties>
</file>